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>
        <p:scale>
          <a:sx n="100" d="100"/>
          <a:sy n="100" d="100"/>
        </p:scale>
        <p:origin x="-174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D363-0EB5-47D0-85E4-196F90920423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7EE1-DC60-4249-90C7-AEC08EFD1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38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D363-0EB5-47D0-85E4-196F90920423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7EE1-DC60-4249-90C7-AEC08EFD1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88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D363-0EB5-47D0-85E4-196F90920423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7EE1-DC60-4249-90C7-AEC08EFD1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71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D363-0EB5-47D0-85E4-196F90920423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7EE1-DC60-4249-90C7-AEC08EFD1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026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D363-0EB5-47D0-85E4-196F90920423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7EE1-DC60-4249-90C7-AEC08EFD1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439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D363-0EB5-47D0-85E4-196F90920423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7EE1-DC60-4249-90C7-AEC08EFD1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24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D363-0EB5-47D0-85E4-196F90920423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7EE1-DC60-4249-90C7-AEC08EFD1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27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D363-0EB5-47D0-85E4-196F90920423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7EE1-DC60-4249-90C7-AEC08EFD1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34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D363-0EB5-47D0-85E4-196F90920423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7EE1-DC60-4249-90C7-AEC08EFD1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791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D363-0EB5-47D0-85E4-196F90920423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7EE1-DC60-4249-90C7-AEC08EFD1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6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D363-0EB5-47D0-85E4-196F90920423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7EE1-DC60-4249-90C7-AEC08EFD1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32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FD363-0EB5-47D0-85E4-196F90920423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77EE1-DC60-4249-90C7-AEC08EFD1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27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French Revolution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Get Excited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72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Vocabulary Breakdown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0" y="762000"/>
            <a:ext cx="3810000" cy="6096000"/>
          </a:xfrm>
          <a:ln>
            <a:solidFill>
              <a:schemeClr val="accent2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Words in the Glossary:</a:t>
            </a:r>
          </a:p>
          <a:p>
            <a:r>
              <a:rPr lang="en-US" dirty="0" smtClean="0"/>
              <a:t>Estate</a:t>
            </a:r>
          </a:p>
          <a:p>
            <a:r>
              <a:rPr lang="en-US" dirty="0" smtClean="0"/>
              <a:t>Old Regime</a:t>
            </a:r>
          </a:p>
          <a:p>
            <a:r>
              <a:rPr lang="en-US" dirty="0" smtClean="0"/>
              <a:t>Estates-General</a:t>
            </a:r>
          </a:p>
          <a:p>
            <a:r>
              <a:rPr lang="en-US" dirty="0" smtClean="0"/>
              <a:t>National Assembly</a:t>
            </a:r>
          </a:p>
          <a:p>
            <a:r>
              <a:rPr lang="en-US" dirty="0" smtClean="0"/>
              <a:t>Tennis Court Oath</a:t>
            </a:r>
          </a:p>
          <a:p>
            <a:r>
              <a:rPr lang="en-US" dirty="0" smtClean="0"/>
              <a:t>Guillotine</a:t>
            </a:r>
          </a:p>
          <a:p>
            <a:r>
              <a:rPr lang="en-US" dirty="0" smtClean="0"/>
              <a:t>Reign of Terror</a:t>
            </a:r>
          </a:p>
          <a:p>
            <a:r>
              <a:rPr lang="en-US" dirty="0" smtClean="0"/>
              <a:t>Coup d'état</a:t>
            </a:r>
          </a:p>
          <a:p>
            <a:r>
              <a:rPr lang="en-US" dirty="0" smtClean="0"/>
              <a:t>Napoleonic Code</a:t>
            </a:r>
          </a:p>
          <a:p>
            <a:r>
              <a:rPr lang="en-US" dirty="0" smtClean="0"/>
              <a:t>Congress of Vienna</a:t>
            </a:r>
          </a:p>
          <a:p>
            <a:r>
              <a:rPr lang="en-US" dirty="0" smtClean="0"/>
              <a:t>Concert of Europe</a:t>
            </a:r>
          </a:p>
          <a:p>
            <a:r>
              <a:rPr lang="en-US" dirty="0" smtClean="0"/>
              <a:t>Nationalism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019800" y="685800"/>
            <a:ext cx="4495800" cy="6172200"/>
          </a:xfrm>
          <a:ln>
            <a:solidFill>
              <a:schemeClr val="accent2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     Words in the Book</a:t>
            </a:r>
          </a:p>
          <a:p>
            <a:r>
              <a:rPr lang="en-US" b="1" dirty="0" smtClean="0"/>
              <a:t>Louis XIV (14</a:t>
            </a:r>
            <a:r>
              <a:rPr lang="en-US" b="1" baseline="30000" dirty="0" smtClean="0"/>
              <a:t>th</a:t>
            </a:r>
            <a:r>
              <a:rPr lang="en-US" b="1" dirty="0" smtClean="0"/>
              <a:t>) pg. 164</a:t>
            </a:r>
          </a:p>
          <a:p>
            <a:r>
              <a:rPr lang="en-US" b="1" dirty="0" smtClean="0"/>
              <a:t>Marie Antoinette pg. 219</a:t>
            </a:r>
          </a:p>
          <a:p>
            <a:r>
              <a:rPr lang="en-US" b="1" dirty="0" smtClean="0"/>
              <a:t>Louis XVI (16</a:t>
            </a:r>
            <a:r>
              <a:rPr lang="en-US" b="1" baseline="30000" dirty="0" smtClean="0"/>
              <a:t>th</a:t>
            </a:r>
            <a:r>
              <a:rPr lang="en-US" b="1" dirty="0" smtClean="0"/>
              <a:t>) pg. 219</a:t>
            </a:r>
          </a:p>
          <a:p>
            <a:r>
              <a:rPr lang="en-US" b="1" dirty="0" smtClean="0"/>
              <a:t>Storming the Bastille pg. 220</a:t>
            </a:r>
          </a:p>
          <a:p>
            <a:r>
              <a:rPr lang="en-US" b="1" dirty="0" smtClean="0"/>
              <a:t>Declaration of the Rights of Man and of the Citizen pg. 222</a:t>
            </a:r>
          </a:p>
          <a:p>
            <a:r>
              <a:rPr lang="en-US" b="1" dirty="0" smtClean="0"/>
              <a:t>Liberty, Equality, Fraternity pg 222</a:t>
            </a:r>
          </a:p>
          <a:p>
            <a:r>
              <a:rPr lang="en-US" b="1" dirty="0" err="1" smtClean="0"/>
              <a:t>Maximilien</a:t>
            </a:r>
            <a:r>
              <a:rPr lang="en-US" b="1" dirty="0" smtClean="0"/>
              <a:t> Robespierre pg 226</a:t>
            </a:r>
          </a:p>
          <a:p>
            <a:r>
              <a:rPr lang="en-US" b="1" dirty="0" smtClean="0"/>
              <a:t>Napoleon Bonaparte pg 229</a:t>
            </a:r>
          </a:p>
          <a:p>
            <a:r>
              <a:rPr lang="en-US" b="1" dirty="0" smtClean="0"/>
              <a:t>Waterloo pg. 239</a:t>
            </a:r>
          </a:p>
          <a:p>
            <a:r>
              <a:rPr lang="en-US" b="1" dirty="0" err="1" smtClean="0"/>
              <a:t>Klemens</a:t>
            </a:r>
            <a:r>
              <a:rPr lang="en-US" b="1" dirty="0" smtClean="0"/>
              <a:t> von </a:t>
            </a:r>
            <a:r>
              <a:rPr lang="en-US" b="1" dirty="0" err="1" smtClean="0"/>
              <a:t>Matternich</a:t>
            </a:r>
            <a:r>
              <a:rPr lang="en-US" b="1" dirty="0" smtClean="0"/>
              <a:t> pg. 238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6173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Custom</PresentationFormat>
  <Paragraphs>27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French Revolution Vocabulary</vt:lpstr>
      <vt:lpstr>Vocabulary Breakdown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Revolution Vocabulary</dc:title>
  <dc:creator>Noor Khan</dc:creator>
  <cp:lastModifiedBy>Technology</cp:lastModifiedBy>
  <cp:revision>1</cp:revision>
  <dcterms:created xsi:type="dcterms:W3CDTF">2013-09-15T21:04:45Z</dcterms:created>
  <dcterms:modified xsi:type="dcterms:W3CDTF">2013-09-18T14:30:47Z</dcterms:modified>
</cp:coreProperties>
</file>