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0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4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7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6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8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80EC-0BC9-4FBE-A4DC-CD976DDA367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BD5B-D166-4532-9B5E-792A3A64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8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-portal.com/academy/lesson/the-war-of-austrian-succession-summary-and-effects-on-the-world.html" TargetMode="External"/><Relationship Id="rId2" Type="http://schemas.openxmlformats.org/officeDocument/2006/relationships/hyperlink" Target="http://education-portal.com/academy/lesson/the-war-of-spanish-succession-and-the-treaty-of-utrech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ducation-portal.com/academy/lesson/the-french-and-indian-war-causes-effects-summary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Enlightenment leads to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European Movement 1750-1900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479482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2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4762"/>
            <a:ext cx="9115425" cy="684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3618" y="-135082"/>
            <a:ext cx="13085618" cy="70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1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3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6" y="14287"/>
            <a:ext cx="11983453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9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7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1"/>
            <a:ext cx="12192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3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055" y="-207818"/>
            <a:ext cx="13044055" cy="72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4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36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6183"/>
            <a:ext cx="12708083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5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9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39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12191999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1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1999" cy="683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5727" y="1298864"/>
            <a:ext cx="16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2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1709" y="6743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http://education-portal.com/academy/lesson/the-war-of-spanish-succession-and-the-treaty-of-utrecht.html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47709" y="820882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Spanish War of succession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8809" y="22953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http://education-portal.com/academy/lesson/the-war-of-austrian-succession-summary-and-effects-on-the-world.html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7709" y="2389909"/>
            <a:ext cx="1350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 on Austrian Succession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7473" y="43839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</a:t>
            </a:r>
            <a:r>
              <a:rPr lang="en-US" smtClean="0">
                <a:hlinkClick r:id="rId4"/>
              </a:rPr>
              <a:t>://education-portal.com/academy/lesson/the-french-and-indian-war-causes-effects-summary.html</a:t>
            </a:r>
            <a:endParaRPr lang="en-US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55527" y="4520045"/>
            <a:ext cx="131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French and the Indian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7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4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31</Words>
  <Application>Microsoft Office PowerPoint</Application>
  <PresentationFormat>Widescreen</PresentationFormat>
  <Paragraphs>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The Enlightenment leads to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 leads to Revolution</dc:title>
  <dc:creator>Noor M. Khan</dc:creator>
  <cp:lastModifiedBy>Noor M. Khan</cp:lastModifiedBy>
  <cp:revision>6</cp:revision>
  <dcterms:created xsi:type="dcterms:W3CDTF">2015-02-04T15:09:10Z</dcterms:created>
  <dcterms:modified xsi:type="dcterms:W3CDTF">2015-02-04T17:51:17Z</dcterms:modified>
</cp:coreProperties>
</file>