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1284" y="-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F1487-34AE-4524-9ABD-1586D8EB338D}" type="datetimeFigureOut">
              <a:rPr lang="en-US" smtClean="0"/>
              <a:t>9/5/2013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9D7B8-9490-4140-A8D9-E11F56CD71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9150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F1487-34AE-4524-9ABD-1586D8EB338D}" type="datetimeFigureOut">
              <a:rPr lang="en-US" smtClean="0"/>
              <a:t>9/5/2013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9D7B8-9490-4140-A8D9-E11F56CD71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9680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F1487-34AE-4524-9ABD-1586D8EB338D}" type="datetimeFigureOut">
              <a:rPr lang="en-US" smtClean="0"/>
              <a:t>9/5/2013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9D7B8-9490-4140-A8D9-E11F56CD71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87594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F1487-34AE-4524-9ABD-1586D8EB338D}" type="datetimeFigureOut">
              <a:rPr lang="en-US" smtClean="0"/>
              <a:t>9/5/2013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9D7B8-9490-4140-A8D9-E11F56CD71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19712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F1487-34AE-4524-9ABD-1586D8EB338D}" type="datetimeFigureOut">
              <a:rPr lang="en-US" smtClean="0"/>
              <a:t>9/5/2013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9D7B8-9490-4140-A8D9-E11F56CD71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8802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F1487-34AE-4524-9ABD-1586D8EB338D}" type="datetimeFigureOut">
              <a:rPr lang="en-US" smtClean="0"/>
              <a:t>9/5/2013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9D7B8-9490-4140-A8D9-E11F56CD71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9884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F1487-34AE-4524-9ABD-1586D8EB338D}" type="datetimeFigureOut">
              <a:rPr lang="en-US" smtClean="0"/>
              <a:t>9/5/2013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9D7B8-9490-4140-A8D9-E11F56CD71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82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F1487-34AE-4524-9ABD-1586D8EB338D}" type="datetimeFigureOut">
              <a:rPr lang="en-US" smtClean="0"/>
              <a:t>9/5/2013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9D7B8-9490-4140-A8D9-E11F56CD71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2336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F1487-34AE-4524-9ABD-1586D8EB338D}" type="datetimeFigureOut">
              <a:rPr lang="en-US" smtClean="0"/>
              <a:t>9/5/2013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9D7B8-9490-4140-A8D9-E11F56CD71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54237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F1487-34AE-4524-9ABD-1586D8EB338D}" type="datetimeFigureOut">
              <a:rPr lang="en-US" smtClean="0"/>
              <a:t>9/5/2013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9D7B8-9490-4140-A8D9-E11F56CD71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99355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F1487-34AE-4524-9ABD-1586D8EB338D}" type="datetimeFigureOut">
              <a:rPr lang="en-US" smtClean="0"/>
              <a:t>9/5/2013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9D7B8-9490-4140-A8D9-E11F56CD71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1106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4F1487-34AE-4524-9ABD-1586D8EB338D}" type="datetimeFigureOut">
              <a:rPr lang="en-US" smtClean="0"/>
              <a:t>9/5/2013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59D7B8-9490-4140-A8D9-E11F56CD71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9863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76200" y="152400"/>
            <a:ext cx="4419600" cy="6629400"/>
          </a:xfrm>
          <a:noFill/>
          <a:ln>
            <a:solidFill>
              <a:schemeClr val="accent2"/>
            </a:solidFill>
          </a:ln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b="1" dirty="0" smtClean="0"/>
              <a:t>Glossary:</a:t>
            </a:r>
          </a:p>
          <a:p>
            <a:pPr marL="0" indent="0">
              <a:buNone/>
            </a:pPr>
            <a:r>
              <a:rPr lang="en-US" dirty="0" smtClean="0"/>
              <a:t>Scientific Revolution</a:t>
            </a:r>
          </a:p>
          <a:p>
            <a:pPr marL="0" indent="0">
              <a:buNone/>
            </a:pPr>
            <a:r>
              <a:rPr lang="en-US" dirty="0" smtClean="0"/>
              <a:t>Enlightenment</a:t>
            </a:r>
          </a:p>
          <a:p>
            <a:pPr marL="0" indent="0">
              <a:buNone/>
            </a:pPr>
            <a:r>
              <a:rPr lang="en-US" dirty="0" smtClean="0"/>
              <a:t>Secular</a:t>
            </a:r>
          </a:p>
          <a:p>
            <a:pPr marL="0" indent="0">
              <a:buNone/>
            </a:pPr>
            <a:r>
              <a:rPr lang="en-US" dirty="0" smtClean="0"/>
              <a:t>U.S. </a:t>
            </a:r>
            <a:r>
              <a:rPr lang="en-US" b="1" dirty="0" smtClean="0"/>
              <a:t>Bill of Rights</a:t>
            </a:r>
          </a:p>
          <a:p>
            <a:pPr marL="0" indent="0">
              <a:buNone/>
            </a:pPr>
            <a:r>
              <a:rPr lang="en-US" b="1" dirty="0" smtClean="0"/>
              <a:t>Textbook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John Locke- pg. 196</a:t>
            </a:r>
          </a:p>
          <a:p>
            <a:pPr marL="0" indent="0">
              <a:buNone/>
            </a:pPr>
            <a:r>
              <a:rPr lang="en-US" dirty="0" smtClean="0"/>
              <a:t>Montesquieu- pg. 197</a:t>
            </a:r>
          </a:p>
          <a:p>
            <a:pPr marL="0" indent="0">
              <a:buNone/>
            </a:pPr>
            <a:r>
              <a:rPr lang="en-US" dirty="0" smtClean="0"/>
              <a:t>Rousseau- pg. 197</a:t>
            </a:r>
          </a:p>
          <a:p>
            <a:pPr marL="0" indent="0">
              <a:buNone/>
            </a:pPr>
            <a:r>
              <a:rPr lang="en-US" dirty="0" smtClean="0"/>
              <a:t>Voltaire- pg. 196</a:t>
            </a:r>
          </a:p>
          <a:p>
            <a:pPr marL="0" indent="0">
              <a:buNone/>
            </a:pPr>
            <a:r>
              <a:rPr lang="en-US" dirty="0" smtClean="0"/>
              <a:t>Mary Wollstonecraft- pg. 199</a:t>
            </a:r>
          </a:p>
          <a:p>
            <a:pPr marL="0" indent="0">
              <a:buNone/>
            </a:pPr>
            <a:r>
              <a:rPr lang="en-US" dirty="0" smtClean="0"/>
              <a:t>Simon Bolivar- pg. 249</a:t>
            </a:r>
          </a:p>
          <a:p>
            <a:pPr marL="0" indent="0">
              <a:buNone/>
            </a:pPr>
            <a:r>
              <a:rPr lang="en-US" dirty="0" smtClean="0"/>
              <a:t>Magna </a:t>
            </a:r>
            <a:r>
              <a:rPr lang="en-US" dirty="0" err="1" smtClean="0"/>
              <a:t>Carta</a:t>
            </a:r>
            <a:r>
              <a:rPr lang="en-US" dirty="0" smtClean="0"/>
              <a:t>- pg. 25</a:t>
            </a:r>
          </a:p>
          <a:p>
            <a:pPr marL="0" indent="0">
              <a:buNone/>
            </a:pPr>
            <a:r>
              <a:rPr lang="en-US" dirty="0" smtClean="0"/>
              <a:t>Natural Rights- pg. 25</a:t>
            </a:r>
          </a:p>
          <a:p>
            <a:pPr marL="0" indent="0">
              <a:buNone/>
            </a:pPr>
            <a:r>
              <a:rPr lang="en-US" dirty="0" smtClean="0"/>
              <a:t>English Bill of Rights- pg.23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48200" y="152400"/>
            <a:ext cx="4419600" cy="6629400"/>
          </a:xfrm>
          <a:ln>
            <a:solidFill>
              <a:schemeClr val="accent2"/>
            </a:solidFill>
          </a:ln>
        </p:spPr>
        <p:txBody>
          <a:bodyPr>
            <a:normAutofit fontScale="85000" lnSpcReduction="10000"/>
          </a:bodyPr>
          <a:lstStyle/>
          <a:p>
            <a:r>
              <a:rPr lang="en-US" b="1" dirty="0" smtClean="0"/>
              <a:t>Thomas Jefferson</a:t>
            </a:r>
            <a:r>
              <a:rPr lang="en-US" dirty="0" smtClean="0"/>
              <a:t>- wrote the Declaration of Independence.</a:t>
            </a:r>
          </a:p>
          <a:p>
            <a:r>
              <a:rPr lang="en-US" b="1" dirty="0" smtClean="0"/>
              <a:t>U.S. Constitution-</a:t>
            </a:r>
            <a:r>
              <a:rPr lang="en-US" dirty="0" smtClean="0"/>
              <a:t> The fundamental principles and established precedents that governs the United States.</a:t>
            </a:r>
          </a:p>
          <a:p>
            <a:r>
              <a:rPr lang="en-US" b="1" dirty="0" smtClean="0"/>
              <a:t>James Madison- </a:t>
            </a:r>
            <a:r>
              <a:rPr lang="en-US" dirty="0" smtClean="0"/>
              <a:t>Influential in the writing of the U.S. Constitution.</a:t>
            </a:r>
          </a:p>
          <a:p>
            <a:r>
              <a:rPr lang="en-US" b="1" dirty="0" smtClean="0"/>
              <a:t>Unalienable rights- </a:t>
            </a:r>
            <a:r>
              <a:rPr lang="en-US" dirty="0" smtClean="0"/>
              <a:t>Rights people are born with that cannot be taken away by government.</a:t>
            </a:r>
          </a:p>
          <a:p>
            <a:r>
              <a:rPr lang="en-US" b="1" dirty="0" smtClean="0"/>
              <a:t>The Declaration of Independence-</a:t>
            </a:r>
            <a:r>
              <a:rPr lang="en-US" dirty="0" smtClean="0"/>
              <a:t> A document declaring the U.S. to be independent of the British Crown, signed on July 4, 1776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1450489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128</Words>
  <Application>Microsoft Office PowerPoint</Application>
  <PresentationFormat>On-screen Show (4:3)</PresentationFormat>
  <Paragraphs>20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FUSD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Technology</dc:creator>
  <cp:lastModifiedBy>Technology</cp:lastModifiedBy>
  <cp:revision>3</cp:revision>
  <dcterms:created xsi:type="dcterms:W3CDTF">2013-08-21T17:45:25Z</dcterms:created>
  <dcterms:modified xsi:type="dcterms:W3CDTF">2013-09-05T22:12:16Z</dcterms:modified>
</cp:coreProperties>
</file>