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5D9E-AF5D-4B11-A8B6-1541A16942D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891C-57EB-4398-95C7-241B831C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1450 -1750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9" y="65902"/>
            <a:ext cx="12175019" cy="66314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736" y="6141993"/>
            <a:ext cx="28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1450-1750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581010">
            <a:off x="8633255" y="1363340"/>
            <a:ext cx="386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remendous expansion of commercial, cultural, and biological exchanges around the world.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985954">
            <a:off x="3717927" y="1389746"/>
            <a:ext cx="10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distance Sea routes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718" y="2712158"/>
            <a:ext cx="1123955" cy="6881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72052" y="1594494"/>
            <a:ext cx="3501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Overland expansion of Muslim, Russian, and Chinese empires also increased global interaction.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37" y="-26353"/>
            <a:ext cx="11929970" cy="649965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16908" y="5683821"/>
            <a:ext cx="933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expanding contacts had major demographic and cultural consequences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287089">
            <a:off x="2677296" y="2570209"/>
            <a:ext cx="2265405" cy="58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801065">
            <a:off x="2479765" y="1935132"/>
            <a:ext cx="3116374" cy="56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550279">
            <a:off x="2451169" y="2052516"/>
            <a:ext cx="319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Domesticated animals and crops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145724">
            <a:off x="3013071" y="2772147"/>
            <a:ext cx="109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potato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82669" y="2617693"/>
            <a:ext cx="461665" cy="13364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2194676" y="2769022"/>
            <a:ext cx="288324" cy="4613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769643" y="3781168"/>
            <a:ext cx="343843" cy="5315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2640194" y="1964067"/>
            <a:ext cx="322862" cy="2731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2570205" y="1663113"/>
            <a:ext cx="392851" cy="2502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3386951" y="3223474"/>
            <a:ext cx="1326292" cy="441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96649" y="1788246"/>
            <a:ext cx="70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21859" y="3420346"/>
            <a:ext cx="97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31796" y="3634823"/>
            <a:ext cx="1548714" cy="56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PORTUGUESE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896865" y="2413686"/>
            <a:ext cx="609600" cy="125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91394" y="2237182"/>
            <a:ext cx="1017579" cy="173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18422" y="1884526"/>
            <a:ext cx="1260389" cy="52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ISLAMIC WORLD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3924" y="848497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78811" y="864958"/>
            <a:ext cx="108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ussia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061622" y="241368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157254" y="2100624"/>
            <a:ext cx="321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511481" y="2413686"/>
            <a:ext cx="1449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national government</a:t>
            </a:r>
          </a:p>
          <a:p>
            <a:r>
              <a:rPr lang="en-US" dirty="0" smtClean="0"/>
              <a:t>promoted economic development and stemmed foreign influence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5293547" y="805528"/>
            <a:ext cx="354227" cy="36352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731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9" grpId="0"/>
      <p:bldP spid="31" grpId="0"/>
      <p:bldP spid="32" grpId="0"/>
      <p:bldP spid="34" grpId="0"/>
      <p:bldP spid="35" grpId="0"/>
      <p:bldP spid="36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6cb7933aaf5e8c0228ae38eaa8fc2f1b73af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1450 -1750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1450 -1750</dc:title>
  <dc:creator>Noor Khan</dc:creator>
  <cp:lastModifiedBy>Noor Khan</cp:lastModifiedBy>
  <cp:revision>7</cp:revision>
  <dcterms:created xsi:type="dcterms:W3CDTF">2015-01-13T12:34:50Z</dcterms:created>
  <dcterms:modified xsi:type="dcterms:W3CDTF">2015-01-13T13:14:18Z</dcterms:modified>
</cp:coreProperties>
</file>