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88715C-9835-4FF9-B1EC-9923FBAF9732}" type="datetimeFigureOut">
              <a:rPr lang="en-US" smtClean="0"/>
              <a:t>9/10/2013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List the principles of the Magna </a:t>
            </a:r>
            <a:r>
              <a:rPr lang="en-US" sz="6000" dirty="0" err="1" smtClean="0"/>
              <a:t>Carta</a:t>
            </a:r>
            <a:r>
              <a:rPr lang="en-US" sz="6000" dirty="0" smtClean="0"/>
              <a:t>, the English Bill of Rights, the U.S. Bill of Rights, and the Declaration of Independence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467600" cy="4419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408306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24</TotalTime>
  <Words>54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Thermal</vt:lpstr>
      <vt:lpstr>List the principles of the Magna Carta, the English Bill of Rights, the U.S. Bill of Rights, and the Declaration of Independence</vt:lpstr>
      <vt:lpstr>PowerPoint Presentation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Technology</cp:lastModifiedBy>
  <cp:revision>5</cp:revision>
  <dcterms:created xsi:type="dcterms:W3CDTF">2013-09-03T22:16:02Z</dcterms:created>
  <dcterms:modified xsi:type="dcterms:W3CDTF">2013-09-10T14:45:00Z</dcterms:modified>
</cp:coreProperties>
</file>