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934F4-2F1B-4ED4-980C-E08199F488B2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E78D0-B8DE-435B-B1FB-A307A4B54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ADB6-9AFF-4D32-B751-F654A2B5C07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975B7-ED93-45BB-848D-92C4079FD2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75B7-ED93-45BB-848D-92C4079FD2E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75B7-ED93-45BB-848D-92C4079FD2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75B7-ED93-45BB-848D-92C4079FD2E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975B7-ED93-45BB-848D-92C4079FD2E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1353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9269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687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5522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7032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249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7141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7044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8856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3690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7879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3399-1F97-4618-9A33-0EA055899D2C}" type="datetimeFigureOut">
              <a:rPr lang="en-CA" smtClean="0"/>
              <a:pPr/>
              <a:t>01/10/2013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C9B9-FE93-40B2-9603-01F2AD9503C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2584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Age of European Exploration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drove European voyages of discovery? What effects did these voyages have on Europe?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8213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813376"/>
          </a:xfrm>
        </p:spPr>
        <p:txBody>
          <a:bodyPr>
            <a:normAutofit fontScale="70000" lnSpcReduction="20000"/>
          </a:bodyPr>
          <a:lstStyle/>
          <a:p>
            <a:r>
              <a:rPr lang="en-CA" sz="4600" dirty="0" smtClean="0"/>
              <a:t>Beginning in the late 15</a:t>
            </a:r>
            <a:r>
              <a:rPr lang="en-CA" sz="4600" baseline="30000" dirty="0" smtClean="0"/>
              <a:t>th</a:t>
            </a:r>
            <a:r>
              <a:rPr lang="en-CA" sz="4600" dirty="0" smtClean="0"/>
              <a:t> century, European explorers began venturing out into the world.</a:t>
            </a:r>
          </a:p>
          <a:p>
            <a:r>
              <a:rPr lang="en-CA" sz="4600" dirty="0" smtClean="0"/>
              <a:t>The explorers were primarily driven by economic motives – desire for wealth.</a:t>
            </a:r>
          </a:p>
          <a:p>
            <a:r>
              <a:rPr lang="en-CA" sz="4600" dirty="0" smtClean="0"/>
              <a:t>Gold and spices were the two most valuable commodities.</a:t>
            </a:r>
          </a:p>
          <a:p>
            <a:r>
              <a:rPr lang="en-CA" sz="4600" dirty="0" smtClean="0"/>
              <a:t>Received commissions from monarchs, looking to increase their own wealth and gain more prestige (national rivalry)</a:t>
            </a:r>
          </a:p>
          <a:p>
            <a:r>
              <a:rPr lang="en-CA" sz="4600" dirty="0" smtClean="0"/>
              <a:t>For many (the Pope), religion was also a motivating factor – desire for converts, Kingdom of </a:t>
            </a:r>
            <a:r>
              <a:rPr lang="en-CA" sz="4600" dirty="0" err="1" smtClean="0"/>
              <a:t>Prester</a:t>
            </a:r>
            <a:r>
              <a:rPr lang="en-CA" sz="4600" dirty="0" smtClean="0"/>
              <a:t> John, desire to compete with Muslim Ottomans/Venetians for trade.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1479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u="sng" dirty="0" smtClean="0"/>
              <a:t>The Portuguese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CA" dirty="0" smtClean="0"/>
              <a:t>Prince Henry “the Navigator”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Sponsored explorers who began sailing down the coast of Africa (gold, spices, god)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Traded slaves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Pope granted Portugal all revenues from Africa and Asia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1487 - Bartholomew Diaz rounds Cape of Good Hope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1498 – Vasco da Gama reaches India  </a:t>
            </a:r>
          </a:p>
          <a:p>
            <a:pPr>
              <a:spcBef>
                <a:spcPts val="0"/>
              </a:spcBef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1641550" cy="1871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7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u="sng" dirty="0" smtClean="0"/>
              <a:t>The Spanish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18631"/>
            <a:ext cx="8229600" cy="4590689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Genoese captain Christopher Columbus, </a:t>
            </a:r>
            <a:r>
              <a:rPr lang="en-CA" dirty="0" err="1" smtClean="0"/>
              <a:t>ie</a:t>
            </a:r>
            <a:r>
              <a:rPr lang="en-CA" dirty="0" smtClean="0"/>
              <a:t>. </a:t>
            </a:r>
            <a:r>
              <a:rPr lang="en-CA" i="1" dirty="0" err="1" smtClean="0"/>
              <a:t>Cristoforo</a:t>
            </a:r>
            <a:r>
              <a:rPr lang="en-CA" i="1" dirty="0" smtClean="0"/>
              <a:t> Colombo, </a:t>
            </a:r>
            <a:r>
              <a:rPr lang="en-CA" i="1" dirty="0" err="1" smtClean="0"/>
              <a:t>Cristóbal</a:t>
            </a:r>
            <a:r>
              <a:rPr lang="en-CA" i="1" dirty="0" smtClean="0"/>
              <a:t> Colón, </a:t>
            </a:r>
            <a:r>
              <a:rPr lang="en-CA" dirty="0" smtClean="0"/>
              <a:t>convinced Ferdinand and Isabella to sponsor a trip to the East – by going West.</a:t>
            </a:r>
          </a:p>
          <a:p>
            <a:r>
              <a:rPr lang="en-CA" dirty="0" smtClean="0"/>
              <a:t>F and I had just completed the </a:t>
            </a:r>
            <a:r>
              <a:rPr lang="en-CA" i="1" dirty="0"/>
              <a:t>R</a:t>
            </a:r>
            <a:r>
              <a:rPr lang="en-CA" i="1" dirty="0" smtClean="0"/>
              <a:t>econquista</a:t>
            </a:r>
            <a:r>
              <a:rPr lang="en-CA" dirty="0" smtClean="0"/>
              <a:t>, now hoped to outflank the Portuguese spice trade</a:t>
            </a:r>
          </a:p>
          <a:p>
            <a:r>
              <a:rPr lang="en-CA" dirty="0" smtClean="0"/>
              <a:t>Didn’t really expect him to return</a:t>
            </a:r>
          </a:p>
          <a:p>
            <a:r>
              <a:rPr lang="en-CA" dirty="0" smtClean="0"/>
              <a:t>He arrived in the Caribbean, convinced it was Asia</a:t>
            </a:r>
          </a:p>
          <a:p>
            <a:r>
              <a:rPr lang="en-CA" dirty="0" err="1" smtClean="0"/>
              <a:t>Amerigo</a:t>
            </a:r>
            <a:r>
              <a:rPr lang="en-CA" dirty="0" smtClean="0"/>
              <a:t> Vespucci and Magellan continued to expand European reach.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9271"/>
            <a:ext cx="1287360" cy="154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8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u="sng" dirty="0" smtClean="0"/>
              <a:t>Spanish Conquest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CA" dirty="0" smtClean="0"/>
              <a:t>The Spanish defeated indigenous people of Central and South America by allying with other groups, using more advanced weaponry, and though effects of disease.</a:t>
            </a:r>
          </a:p>
          <a:p>
            <a:r>
              <a:rPr lang="en-CA" dirty="0" smtClean="0"/>
              <a:t>Cortes – Aztecs</a:t>
            </a:r>
          </a:p>
          <a:p>
            <a:r>
              <a:rPr lang="en-CA" dirty="0" smtClean="0"/>
              <a:t>Pizarro – Incas</a:t>
            </a:r>
          </a:p>
          <a:p>
            <a:r>
              <a:rPr lang="en-CA" smtClean="0"/>
              <a:t>Catholic </a:t>
            </a:r>
            <a:r>
              <a:rPr lang="en-CA" dirty="0" smtClean="0"/>
              <a:t>Church became most powerful institution in the Americas.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7957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l"/>
            <a:r>
              <a:rPr lang="en-CA" u="sng" dirty="0" smtClean="0"/>
              <a:t>Results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Wealth solidified Spanish power: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Mining: </a:t>
            </a:r>
            <a:r>
              <a:rPr lang="en-CA" i="1" dirty="0" err="1" smtClean="0"/>
              <a:t>quinto</a:t>
            </a:r>
            <a:r>
              <a:rPr lang="en-CA" i="1" dirty="0" smtClean="0"/>
              <a:t> </a:t>
            </a:r>
            <a:r>
              <a:rPr lang="en-CA" dirty="0" smtClean="0"/>
              <a:t>(1/5 of revenue to the crown)</a:t>
            </a:r>
          </a:p>
          <a:p>
            <a:pPr marL="0" indent="0">
              <a:buNone/>
            </a:pPr>
            <a:r>
              <a:rPr lang="en-CA" dirty="0" smtClean="0"/>
              <a:t>Agriculture: </a:t>
            </a:r>
            <a:r>
              <a:rPr lang="en-CA" i="1" dirty="0" smtClean="0"/>
              <a:t>Hacienda</a:t>
            </a:r>
            <a:r>
              <a:rPr lang="en-CA" dirty="0" smtClean="0"/>
              <a:t>/Plantation</a:t>
            </a:r>
          </a:p>
          <a:p>
            <a:pPr marL="0" indent="0">
              <a:buNone/>
            </a:pPr>
            <a:r>
              <a:rPr lang="en-CA" dirty="0" smtClean="0"/>
              <a:t>Labour: </a:t>
            </a:r>
            <a:r>
              <a:rPr lang="en-CA" i="1" dirty="0" err="1" smtClean="0"/>
              <a:t>Encomienda</a:t>
            </a:r>
            <a:r>
              <a:rPr lang="en-CA" i="1" dirty="0" smtClean="0"/>
              <a:t>/</a:t>
            </a:r>
            <a:r>
              <a:rPr lang="en-CA" i="1" dirty="0" err="1" smtClean="0"/>
              <a:t>Repartimiento</a:t>
            </a:r>
            <a:r>
              <a:rPr lang="en-CA" i="1" dirty="0" smtClean="0"/>
              <a:t>, debt peonage, s</a:t>
            </a:r>
            <a:r>
              <a:rPr lang="en-CA" dirty="0" smtClean="0"/>
              <a:t>lavery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Other nations began to sponsor expeditions, fueling an economic boom (and inflation)</a:t>
            </a:r>
          </a:p>
          <a:p>
            <a:r>
              <a:rPr lang="en-CA" dirty="0" smtClean="0"/>
              <a:t>Introduction of non-native plant and animal species</a:t>
            </a:r>
          </a:p>
          <a:p>
            <a:r>
              <a:rPr lang="en-CA" dirty="0" smtClean="0"/>
              <a:t>Spread of disease (syphilis, measles, smallpox, etc.)</a:t>
            </a:r>
          </a:p>
          <a:p>
            <a:r>
              <a:rPr lang="en-CA" dirty="0" smtClean="0"/>
              <a:t>Economic and social disaster for Native Americans</a:t>
            </a:r>
          </a:p>
          <a:p>
            <a:r>
              <a:rPr lang="en-CA" dirty="0" smtClean="0"/>
              <a:t>Increased skepticism of ancient sources</a:t>
            </a:r>
          </a:p>
          <a:p>
            <a:r>
              <a:rPr lang="en-CA" dirty="0" smtClean="0"/>
              <a:t>Expansion of gov’t investment in industry</a:t>
            </a:r>
          </a:p>
          <a:p>
            <a:r>
              <a:rPr lang="en-CA" dirty="0" smtClean="0"/>
              <a:t>Increase in capitalism (and corruption)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8928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368</Words>
  <Application>Microsoft Office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The Age of European Exploration</vt:lpstr>
      <vt:lpstr>Slide 2</vt:lpstr>
      <vt:lpstr>The Portuguese</vt:lpstr>
      <vt:lpstr>The Spanish</vt:lpstr>
      <vt:lpstr>Spanish Conquest</vt:lpstr>
      <vt:lpstr>Results</vt:lpstr>
    </vt:vector>
  </TitlesOfParts>
  <Company>Calgary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  The Age of European Exploration</dc:title>
  <dc:creator>Simon S Schofield</dc:creator>
  <cp:lastModifiedBy>Greg</cp:lastModifiedBy>
  <cp:revision>10</cp:revision>
  <dcterms:created xsi:type="dcterms:W3CDTF">2012-09-12T17:01:35Z</dcterms:created>
  <dcterms:modified xsi:type="dcterms:W3CDTF">2013-10-02T03:34:02Z</dcterms:modified>
</cp:coreProperties>
</file>