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5 parts</a:t>
            </a:r>
            <a:r>
              <a:rPr lang="en-US" dirty="0" smtClean="0"/>
              <a:t> to reading a chapter &amp; note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Think/pair/share</a:t>
            </a:r>
            <a:r>
              <a:rPr lang="en-US" dirty="0" smtClean="0"/>
              <a:t> textbook/note taking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0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62000"/>
          </a:xfrm>
        </p:spPr>
        <p:txBody>
          <a:bodyPr/>
          <a:lstStyle/>
          <a:p>
            <a:pPr algn="ctr"/>
            <a:r>
              <a:rPr lang="en-US" b="1" i="1" dirty="0" smtClean="0"/>
              <a:t>Part 1 </a:t>
            </a:r>
            <a:r>
              <a:rPr lang="en-US" dirty="0" smtClean="0"/>
              <a:t>- </a:t>
            </a:r>
            <a:r>
              <a:rPr lang="en-US" dirty="0" smtClean="0">
                <a:latin typeface="Lucida Handwriting" panose="03010101010101010101" pitchFamily="66" charset="0"/>
              </a:rPr>
              <a:t>vocabulary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546772" cy="3649133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Locate</a:t>
            </a:r>
            <a:r>
              <a:rPr lang="en-US" sz="4000" dirty="0" smtClean="0"/>
              <a:t> all Vocabulary words in the chapter</a:t>
            </a:r>
          </a:p>
          <a:p>
            <a:r>
              <a:rPr lang="en-US" sz="4000" u="sng" dirty="0" smtClean="0"/>
              <a:t>Write</a:t>
            </a:r>
            <a:r>
              <a:rPr lang="en-US" sz="4000" dirty="0" smtClean="0"/>
              <a:t> the Word</a:t>
            </a:r>
          </a:p>
          <a:p>
            <a:r>
              <a:rPr lang="en-US" sz="4000" u="sng" dirty="0" smtClean="0"/>
              <a:t>Define</a:t>
            </a:r>
            <a:r>
              <a:rPr lang="en-US" sz="4000" dirty="0" smtClean="0"/>
              <a:t> the Word</a:t>
            </a:r>
          </a:p>
          <a:p>
            <a:r>
              <a:rPr lang="en-US" sz="4000" u="sng" dirty="0" smtClean="0"/>
              <a:t>Write</a:t>
            </a:r>
            <a:r>
              <a:rPr lang="en-US" sz="4000" dirty="0" smtClean="0"/>
              <a:t> a Sentence using that word correctly</a:t>
            </a:r>
          </a:p>
          <a:p>
            <a:r>
              <a:rPr lang="en-US" sz="4000" u="sng" dirty="0" smtClean="0"/>
              <a:t>Draw</a:t>
            </a:r>
            <a:r>
              <a:rPr lang="en-US" sz="4000" dirty="0" smtClean="0"/>
              <a:t> a picture to represent that word</a:t>
            </a:r>
          </a:p>
        </p:txBody>
      </p:sp>
    </p:spTree>
    <p:extLst>
      <p:ext uri="{BB962C8B-B14F-4D97-AF65-F5344CB8AC3E}">
        <p14:creationId xmlns:p14="http://schemas.microsoft.com/office/powerpoint/2010/main" val="216422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65909"/>
          </a:xfrm>
        </p:spPr>
        <p:txBody>
          <a:bodyPr/>
          <a:lstStyle/>
          <a:p>
            <a:pPr algn="ctr"/>
            <a:r>
              <a:rPr lang="en-US" b="1" i="1" dirty="0" smtClean="0"/>
              <a:t>Part 2 </a:t>
            </a:r>
            <a:r>
              <a:rPr lang="en-US" dirty="0" smtClean="0"/>
              <a:t>– </a:t>
            </a:r>
            <a:r>
              <a:rPr lang="en-US" dirty="0" smtClean="0">
                <a:latin typeface="Lucida Handwriting" panose="03010101010101010101" pitchFamily="66" charset="0"/>
              </a:rPr>
              <a:t>scan the chapter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1684867"/>
            <a:ext cx="11565082" cy="439381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Read</a:t>
            </a:r>
            <a:r>
              <a:rPr lang="en-US" sz="4000" dirty="0" smtClean="0"/>
              <a:t> the Review Questions at the end of the section</a:t>
            </a:r>
            <a:endParaRPr lang="en-US" sz="4000" u="sng" dirty="0" smtClean="0"/>
          </a:p>
          <a:p>
            <a:r>
              <a:rPr lang="en-US" sz="4000" u="sng" dirty="0" smtClean="0"/>
              <a:t>Scan</a:t>
            </a:r>
            <a:r>
              <a:rPr lang="en-US" sz="4000" dirty="0" smtClean="0"/>
              <a:t> each section</a:t>
            </a:r>
          </a:p>
          <a:p>
            <a:r>
              <a:rPr lang="en-US" sz="4000" u="sng" dirty="0" smtClean="0"/>
              <a:t>Identify</a:t>
            </a:r>
            <a:r>
              <a:rPr lang="en-US" sz="4000" dirty="0" smtClean="0"/>
              <a:t> </a:t>
            </a:r>
            <a:r>
              <a:rPr lang="en-US" sz="4000" i="1" dirty="0" smtClean="0"/>
              <a:t>Topic Headings </a:t>
            </a:r>
            <a:r>
              <a:rPr lang="en-US" sz="4000" dirty="0" smtClean="0"/>
              <a:t>(Usually in Red/Blue/Black)</a:t>
            </a:r>
          </a:p>
          <a:p>
            <a:r>
              <a:rPr lang="en-US" sz="4000" u="sng" dirty="0" smtClean="0"/>
              <a:t>Locate</a:t>
            </a:r>
            <a:r>
              <a:rPr lang="en-US" sz="4000" dirty="0" smtClean="0"/>
              <a:t> </a:t>
            </a:r>
            <a:r>
              <a:rPr lang="en-US" sz="4000" i="1" dirty="0" smtClean="0"/>
              <a:t>Vocabulary</a:t>
            </a:r>
            <a:r>
              <a:rPr lang="en-US" sz="4000" dirty="0" smtClean="0"/>
              <a:t>/</a:t>
            </a:r>
            <a:r>
              <a:rPr lang="en-US" sz="4000" i="1" dirty="0" smtClean="0"/>
              <a:t>People</a:t>
            </a:r>
            <a:r>
              <a:rPr lang="en-US" sz="4000" dirty="0" smtClean="0"/>
              <a:t>/</a:t>
            </a:r>
            <a:r>
              <a:rPr lang="en-US" sz="4000" i="1" dirty="0" smtClean="0"/>
              <a:t>Events</a:t>
            </a:r>
            <a:r>
              <a:rPr lang="en-US" sz="4000" dirty="0" smtClean="0"/>
              <a:t> in the sections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86716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Part 3 </a:t>
            </a:r>
            <a:r>
              <a:rPr lang="en-US" dirty="0" smtClean="0"/>
              <a:t>– </a:t>
            </a:r>
            <a:r>
              <a:rPr lang="en-US" dirty="0" smtClean="0">
                <a:latin typeface="Lucida Handwriting" panose="03010101010101010101" pitchFamily="66" charset="0"/>
              </a:rPr>
              <a:t>identify events/people/things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Locate</a:t>
            </a:r>
            <a:r>
              <a:rPr lang="en-US" sz="4000" dirty="0" smtClean="0"/>
              <a:t> Important People/Events/Things</a:t>
            </a:r>
          </a:p>
          <a:p>
            <a:r>
              <a:rPr lang="en-US" sz="4000" b="1" i="1" u="sng" dirty="0" smtClean="0"/>
              <a:t>What</a:t>
            </a:r>
            <a:r>
              <a:rPr lang="en-US" sz="4000" dirty="0" smtClean="0"/>
              <a:t>/</a:t>
            </a:r>
            <a:r>
              <a:rPr lang="en-US" sz="4000" b="1" i="1" u="sng" dirty="0" smtClean="0"/>
              <a:t>Why</a:t>
            </a:r>
            <a:r>
              <a:rPr lang="en-US" sz="4000" dirty="0" smtClean="0"/>
              <a:t> is Important about that Person/Events/Things</a:t>
            </a:r>
          </a:p>
          <a:p>
            <a:r>
              <a:rPr lang="en-US" sz="4000" i="1" dirty="0" smtClean="0"/>
              <a:t>“Things” </a:t>
            </a:r>
            <a:r>
              <a:rPr lang="en-US" sz="4000" dirty="0" smtClean="0"/>
              <a:t>= Documents/Dates/Objects</a:t>
            </a:r>
          </a:p>
        </p:txBody>
      </p:sp>
    </p:spTree>
    <p:extLst>
      <p:ext uri="{BB962C8B-B14F-4D97-AF65-F5344CB8AC3E}">
        <p14:creationId xmlns:p14="http://schemas.microsoft.com/office/powerpoint/2010/main" val="53906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6310"/>
            <a:ext cx="10131425" cy="1198418"/>
          </a:xfrm>
        </p:spPr>
        <p:txBody>
          <a:bodyPr/>
          <a:lstStyle/>
          <a:p>
            <a:pPr algn="ctr"/>
            <a:r>
              <a:rPr lang="en-US" i="1" dirty="0" smtClean="0"/>
              <a:t>Part 4 </a:t>
            </a:r>
            <a:r>
              <a:rPr lang="en-US" dirty="0" smtClean="0"/>
              <a:t>– </a:t>
            </a:r>
            <a:r>
              <a:rPr lang="en-US" dirty="0" smtClean="0">
                <a:latin typeface="Lucida Handwriting" panose="03010101010101010101" pitchFamily="66" charset="0"/>
              </a:rPr>
              <a:t>summarize chapter/sections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84867"/>
            <a:ext cx="10131425" cy="4279515"/>
          </a:xfrm>
        </p:spPr>
        <p:txBody>
          <a:bodyPr>
            <a:noAutofit/>
          </a:bodyPr>
          <a:lstStyle/>
          <a:p>
            <a:r>
              <a:rPr lang="en-US" sz="3600" dirty="0" smtClean="0"/>
              <a:t>Fill in the missing Data</a:t>
            </a:r>
          </a:p>
          <a:p>
            <a:r>
              <a:rPr lang="en-US" sz="3600" i="1" u="sng" dirty="0" smtClean="0"/>
              <a:t>Review</a:t>
            </a:r>
            <a:r>
              <a:rPr lang="en-US" sz="3600" dirty="0" smtClean="0"/>
              <a:t> what you scanned in </a:t>
            </a:r>
            <a:r>
              <a:rPr lang="en-US" sz="3600" b="1" dirty="0" smtClean="0"/>
              <a:t>Part 2</a:t>
            </a:r>
          </a:p>
          <a:p>
            <a:r>
              <a:rPr lang="en-US" sz="3600" i="1" u="sng" dirty="0" smtClean="0"/>
              <a:t>Read</a:t>
            </a:r>
            <a:r>
              <a:rPr lang="en-US" sz="3600" dirty="0" smtClean="0"/>
              <a:t> the </a:t>
            </a:r>
            <a:r>
              <a:rPr lang="en-US" sz="3600" i="1" dirty="0" smtClean="0"/>
              <a:t>First 2</a:t>
            </a:r>
            <a:r>
              <a:rPr lang="en-US" sz="3600" dirty="0" smtClean="0"/>
              <a:t> sentences of each </a:t>
            </a:r>
            <a:r>
              <a:rPr lang="en-US" sz="3600" i="1" u="sng" dirty="0" smtClean="0"/>
              <a:t>Topic Heading</a:t>
            </a:r>
            <a:r>
              <a:rPr lang="en-US" sz="3600" dirty="0" smtClean="0"/>
              <a:t> you Identified in </a:t>
            </a:r>
            <a:r>
              <a:rPr lang="en-US" sz="3600" b="1" dirty="0" smtClean="0"/>
              <a:t>Part 2</a:t>
            </a:r>
          </a:p>
          <a:p>
            <a:r>
              <a:rPr lang="en-US" sz="3600" i="1" u="sng" dirty="0" smtClean="0"/>
              <a:t>Rewrite</a:t>
            </a:r>
            <a:r>
              <a:rPr lang="en-US" sz="3600" dirty="0" smtClean="0"/>
              <a:t> what you read into </a:t>
            </a:r>
            <a:r>
              <a:rPr lang="en-US" sz="3600" b="1" u="sng" dirty="0"/>
              <a:t>Y</a:t>
            </a:r>
            <a:r>
              <a:rPr lang="en-US" sz="3600" b="1" u="sng" dirty="0" smtClean="0"/>
              <a:t>our </a:t>
            </a:r>
            <a:r>
              <a:rPr lang="en-US" sz="3600" b="1" u="sng" dirty="0"/>
              <a:t>O</a:t>
            </a:r>
            <a:r>
              <a:rPr lang="en-US" sz="3600" b="1" u="sng" dirty="0" smtClean="0"/>
              <a:t>wn </a:t>
            </a:r>
            <a:r>
              <a:rPr lang="en-US" sz="3600" b="1" u="sng" dirty="0"/>
              <a:t>W</a:t>
            </a:r>
            <a:r>
              <a:rPr lang="en-US" sz="3600" b="1" u="sng" dirty="0" smtClean="0"/>
              <a:t>ords</a:t>
            </a:r>
          </a:p>
          <a:p>
            <a:r>
              <a:rPr lang="en-US" sz="3600" i="1" u="sng" dirty="0" smtClean="0"/>
              <a:t>Write</a:t>
            </a:r>
            <a:r>
              <a:rPr lang="en-US" sz="3600" dirty="0" smtClean="0"/>
              <a:t> questions in the margins of topics you do not understand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838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Part 5 </a:t>
            </a:r>
            <a:r>
              <a:rPr lang="en-US" dirty="0" smtClean="0"/>
              <a:t>– </a:t>
            </a:r>
            <a:r>
              <a:rPr lang="en-US" dirty="0" smtClean="0">
                <a:latin typeface="Lucida Handwriting" panose="03010101010101010101" pitchFamily="66" charset="0"/>
              </a:rPr>
              <a:t>read the chapter/section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/>
              <a:t>Read</a:t>
            </a:r>
            <a:r>
              <a:rPr lang="en-US" sz="4000" dirty="0" smtClean="0"/>
              <a:t> the Chapter/Section</a:t>
            </a:r>
          </a:p>
          <a:p>
            <a:r>
              <a:rPr lang="en-US" sz="4000" dirty="0" smtClean="0"/>
              <a:t>Use what you wrote in your notes to understand the Chapter/Section</a:t>
            </a:r>
          </a:p>
          <a:p>
            <a:r>
              <a:rPr lang="en-US" sz="4000" dirty="0" smtClean="0"/>
              <a:t>Fill in the gaps of what you missed in </a:t>
            </a:r>
            <a:r>
              <a:rPr lang="en-US" sz="4000" b="1" dirty="0" smtClean="0"/>
              <a:t>Part 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48930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105</TotalTime>
  <Words>176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Handwriting</vt:lpstr>
      <vt:lpstr>Celestial</vt:lpstr>
      <vt:lpstr>5 parts to reading a chapter &amp; note taking</vt:lpstr>
      <vt:lpstr>Part 1 - vocabulary</vt:lpstr>
      <vt:lpstr>Part 2 – scan the chapter</vt:lpstr>
      <vt:lpstr>Part 3 – identify events/people/things</vt:lpstr>
      <vt:lpstr>Part 4 – summarize chapter/sections</vt:lpstr>
      <vt:lpstr>Part 5 – read the chapter/section</vt:lpstr>
    </vt:vector>
  </TitlesOfParts>
  <Company>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T.H.I.E.V.E.S.</dc:title>
  <dc:creator>Bryan A. Dowdle</dc:creator>
  <cp:lastModifiedBy>Bryan A. Dowdle</cp:lastModifiedBy>
  <cp:revision>8</cp:revision>
  <dcterms:created xsi:type="dcterms:W3CDTF">2014-09-30T14:54:50Z</dcterms:created>
  <dcterms:modified xsi:type="dcterms:W3CDTF">2014-09-30T16:40:17Z</dcterms:modified>
</cp:coreProperties>
</file>