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2916-AD77-4A22-9B35-45BD845B4B18}" type="datetimeFigureOut">
              <a:rPr lang="en-US" smtClean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F2F-CFB1-4470-81FC-F91775AD5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37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2916-AD77-4A22-9B35-45BD845B4B18}" type="datetimeFigureOut">
              <a:rPr lang="en-US" smtClean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F2F-CFB1-4470-81FC-F91775AD5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87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2916-AD77-4A22-9B35-45BD845B4B18}" type="datetimeFigureOut">
              <a:rPr lang="en-US" smtClean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F2F-CFB1-4470-81FC-F91775AD5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2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2916-AD77-4A22-9B35-45BD845B4B18}" type="datetimeFigureOut">
              <a:rPr lang="en-US" smtClean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F2F-CFB1-4470-81FC-F91775AD5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68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2916-AD77-4A22-9B35-45BD845B4B18}" type="datetimeFigureOut">
              <a:rPr lang="en-US" smtClean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F2F-CFB1-4470-81FC-F91775AD5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78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2916-AD77-4A22-9B35-45BD845B4B18}" type="datetimeFigureOut">
              <a:rPr lang="en-US" smtClean="0"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F2F-CFB1-4470-81FC-F91775AD5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1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2916-AD77-4A22-9B35-45BD845B4B18}" type="datetimeFigureOut">
              <a:rPr lang="en-US" smtClean="0"/>
              <a:t>9/19/2014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F2F-CFB1-4470-81FC-F91775AD5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8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2916-AD77-4A22-9B35-45BD845B4B18}" type="datetimeFigureOut">
              <a:rPr lang="en-US" smtClean="0"/>
              <a:t>9/19/2014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F2F-CFB1-4470-81FC-F91775AD5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5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2916-AD77-4A22-9B35-45BD845B4B18}" type="datetimeFigureOut">
              <a:rPr lang="en-US" smtClean="0"/>
              <a:t>9/19/2014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F2F-CFB1-4470-81FC-F91775AD5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2916-AD77-4A22-9B35-45BD845B4B18}" type="datetimeFigureOut">
              <a:rPr lang="en-US" smtClean="0"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F2F-CFB1-4470-81FC-F91775AD5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0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2916-AD77-4A22-9B35-45BD845B4B18}" type="datetimeFigureOut">
              <a:rPr lang="en-US" smtClean="0"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1F2F-CFB1-4470-81FC-F91775AD5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47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D2916-AD77-4A22-9B35-45BD845B4B18}" type="datetimeFigureOut">
              <a:rPr lang="en-US" smtClean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D1F2F-CFB1-4470-81FC-F91775AD5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8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3440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1775 - 1781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4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" y="0"/>
            <a:ext cx="12283440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Pre-Revolutionary America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13 Colonies – Claimed by Great Britain &amp; King George III</a:t>
            </a:r>
          </a:p>
          <a:p>
            <a:endParaRPr lang="en-US" sz="4800" dirty="0"/>
          </a:p>
          <a:p>
            <a:r>
              <a:rPr lang="en-US" sz="4800" dirty="0" smtClean="0"/>
              <a:t>Spain controlled most of North America West of Mississippi River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1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3440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before the War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56" y="1565997"/>
            <a:ext cx="8011391" cy="4953619"/>
          </a:xfrm>
        </p:spPr>
      </p:pic>
    </p:spTree>
    <p:extLst>
      <p:ext uri="{BB962C8B-B14F-4D97-AF65-F5344CB8AC3E}">
        <p14:creationId xmlns:p14="http://schemas.microsoft.com/office/powerpoint/2010/main" val="71208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3440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228" y="1849582"/>
            <a:ext cx="3753239" cy="3670569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Mo’ Money…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82951" y="1849582"/>
            <a:ext cx="11211791" cy="4622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  <a:latin typeface="Calisto MT" panose="02040603050505030304" pitchFamily="18" charset="0"/>
              </a:rPr>
              <a:t>England starts to tax the colonies</a:t>
            </a:r>
          </a:p>
          <a:p>
            <a:pPr marL="57150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dirty="0" smtClean="0">
              <a:solidFill>
                <a:srgbClr val="000000"/>
              </a:solidFill>
              <a:latin typeface="Calisto MT" panose="02040603050505030304" pitchFamily="18" charset="0"/>
            </a:endParaRPr>
          </a:p>
          <a:p>
            <a:pPr marL="57150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  <a:latin typeface="Calisto MT" panose="02040603050505030304" pitchFamily="18" charset="0"/>
              </a:rPr>
              <a:t>Colonists felt their rights were being violated, because the English Bill of Rights said only Parliament can levy taxes</a:t>
            </a:r>
          </a:p>
          <a:p>
            <a:pPr marL="57150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dirty="0" smtClean="0">
              <a:solidFill>
                <a:srgbClr val="000000"/>
              </a:solidFill>
              <a:latin typeface="Calisto MT" panose="02040603050505030304" pitchFamily="18" charset="0"/>
            </a:endParaRPr>
          </a:p>
          <a:p>
            <a:pPr marL="57150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  <a:latin typeface="Calisto MT" panose="02040603050505030304" pitchFamily="18" charset="0"/>
              </a:rPr>
              <a:t>The colonists had no representatives in Parliament</a:t>
            </a:r>
          </a:p>
          <a:p>
            <a:pPr marL="57150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dirty="0" smtClean="0">
              <a:solidFill>
                <a:srgbClr val="000000"/>
              </a:solidFill>
              <a:latin typeface="Calisto MT" panose="02040603050505030304" pitchFamily="18" charset="0"/>
            </a:endParaRPr>
          </a:p>
          <a:p>
            <a:pPr marL="57150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  <a:latin typeface="Calisto MT" panose="02040603050505030304" pitchFamily="18" charset="0"/>
              </a:rPr>
              <a:t>The colonists felt their natural rights had been violated</a:t>
            </a:r>
          </a:p>
        </p:txBody>
      </p:sp>
    </p:spTree>
    <p:extLst>
      <p:ext uri="{BB962C8B-B14F-4D97-AF65-F5344CB8AC3E}">
        <p14:creationId xmlns:p14="http://schemas.microsoft.com/office/powerpoint/2010/main" val="72612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3440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Mo’ Problems</a:t>
            </a:r>
            <a:endParaRPr lang="en-US" sz="6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Great Britain also controls Jamaica &amp; </a:t>
            </a:r>
            <a:r>
              <a:rPr lang="en-US" altLang="en-US" sz="3200" smtClean="0">
                <a:solidFill>
                  <a:srgbClr val="000000"/>
                </a:solidFill>
                <a:latin typeface="Calibri" panose="020F0502020204030204" pitchFamily="34" charset="0"/>
              </a:rPr>
              <a:t>most </a:t>
            </a:r>
            <a:r>
              <a:rPr lang="en-US" altLang="en-US" sz="3200" smtClean="0">
                <a:solidFill>
                  <a:srgbClr val="000000"/>
                </a:solidFill>
                <a:latin typeface="Calibri" panose="020F0502020204030204" pitchFamily="34" charset="0"/>
              </a:rPr>
              <a:t>trade </a:t>
            </a:r>
            <a:r>
              <a:rPr lang="en-US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 the region</a:t>
            </a: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9" name="Picture 4" descr="caribbean_coloniz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546" y="2516837"/>
            <a:ext cx="6588919" cy="410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49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3440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6404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Golden Triangle</a:t>
            </a:r>
            <a:endParaRPr lang="en-US" sz="6000" dirty="0"/>
          </a:p>
        </p:txBody>
      </p:sp>
      <p:pic>
        <p:nvPicPr>
          <p:cNvPr id="7" name="Picture 3" descr="trade_routes.gi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291" y="1371530"/>
            <a:ext cx="6668366" cy="521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145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3440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38991"/>
            <a:ext cx="10515600" cy="1325563"/>
          </a:xfrm>
        </p:spPr>
        <p:txBody>
          <a:bodyPr/>
          <a:lstStyle/>
          <a:p>
            <a:r>
              <a:rPr lang="en-US" dirty="0" smtClean="0"/>
              <a:t>Declaration of War / Independence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196" y="1392381"/>
            <a:ext cx="4415842" cy="5242937"/>
          </a:xfrm>
        </p:spPr>
      </p:pic>
      <p:sp>
        <p:nvSpPr>
          <p:cNvPr id="8" name="TextBox 7"/>
          <p:cNvSpPr txBox="1"/>
          <p:nvPr/>
        </p:nvSpPr>
        <p:spPr>
          <a:xfrm>
            <a:off x="685800" y="1570472"/>
            <a:ext cx="1133648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cs typeface="Arial" panose="020B0604020202020204" pitchFamily="34" charset="0"/>
              </a:rPr>
              <a:t>On July 4, 1776, the Second Continental Congress approved the </a:t>
            </a:r>
            <a:r>
              <a:rPr lang="en-US" altLang="en-US" sz="3600" b="1" dirty="0" smtClean="0">
                <a:cs typeface="Arial" panose="020B0604020202020204" pitchFamily="34" charset="0"/>
              </a:rPr>
              <a:t>Declaration of Independence</a:t>
            </a:r>
            <a:r>
              <a:rPr lang="en-US" altLang="en-US" sz="3600" dirty="0" smtClean="0">
                <a:cs typeface="Arial" panose="020B0604020202020204" pitchFamily="34" charset="0"/>
              </a:rPr>
              <a:t> written by </a:t>
            </a:r>
            <a:r>
              <a:rPr lang="en-US" altLang="en-US" sz="3600" b="1" dirty="0" smtClean="0">
                <a:cs typeface="Arial" panose="020B0604020202020204" pitchFamily="34" charset="0"/>
              </a:rPr>
              <a:t>Thomas Jefferson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rgbClr val="000000"/>
                </a:solidFill>
              </a:rPr>
              <a:t>D</a:t>
            </a:r>
            <a:r>
              <a:rPr lang="en-US" altLang="en-US" sz="3600" dirty="0" smtClean="0">
                <a:solidFill>
                  <a:srgbClr val="000000"/>
                </a:solidFill>
              </a:rPr>
              <a:t>eclared men had </a:t>
            </a:r>
            <a:r>
              <a:rPr lang="en-US" altLang="en-US" sz="3600" b="1" i="1" dirty="0">
                <a:solidFill>
                  <a:srgbClr val="000000"/>
                </a:solidFill>
              </a:rPr>
              <a:t>U</a:t>
            </a:r>
            <a:r>
              <a:rPr lang="en-US" altLang="en-US" sz="3600" b="1" i="1" dirty="0" smtClean="0">
                <a:solidFill>
                  <a:srgbClr val="000000"/>
                </a:solidFill>
              </a:rPr>
              <a:t>nalienable Rights </a:t>
            </a:r>
            <a:r>
              <a:rPr lang="en-US" altLang="en-US" sz="3600" dirty="0" smtClean="0">
                <a:solidFill>
                  <a:srgbClr val="000000"/>
                </a:solidFill>
              </a:rPr>
              <a:t>of </a:t>
            </a:r>
            <a:r>
              <a:rPr lang="en-US" altLang="en-US" sz="3600" b="1" i="1" u="sng" dirty="0" smtClean="0">
                <a:solidFill>
                  <a:srgbClr val="000000"/>
                </a:solidFill>
              </a:rPr>
              <a:t>life, liberty, and the pursuit of happiness</a:t>
            </a:r>
            <a:r>
              <a:rPr lang="en-US" altLang="en-US" sz="3600" dirty="0" smtClean="0">
                <a:solidFill>
                  <a:srgbClr val="000000"/>
                </a:solidFill>
              </a:rPr>
              <a:t> – Based on </a:t>
            </a:r>
            <a:r>
              <a:rPr lang="en-US" altLang="en-US" sz="3600" b="1" i="1" dirty="0" smtClean="0">
                <a:solidFill>
                  <a:srgbClr val="000000"/>
                </a:solidFill>
              </a:rPr>
              <a:t>John Locke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3600" b="1" i="1" dirty="0">
              <a:solidFill>
                <a:srgbClr val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solidFill>
                  <a:srgbClr val="000000"/>
                </a:solidFill>
              </a:rPr>
              <a:t>The document claimed Great Britain had violated the people’s rights</a:t>
            </a:r>
            <a:endParaRPr lang="en-US" altLang="en-US" sz="3600" b="1" i="1" dirty="0" smtClean="0">
              <a:solidFill>
                <a:srgbClr val="000000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667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3440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002" y="1604817"/>
            <a:ext cx="7959435" cy="4472191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96636" y="182563"/>
            <a:ext cx="10515600" cy="1325563"/>
          </a:xfrm>
        </p:spPr>
        <p:txBody>
          <a:bodyPr/>
          <a:lstStyle/>
          <a:p>
            <a:r>
              <a:rPr lang="en-US" dirty="0" smtClean="0"/>
              <a:t>Impact of American Revolution: Constitution &amp; Bill of Rights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4651" y="1690688"/>
            <a:ext cx="112741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cs typeface="Arial" panose="020B0604020202020204" pitchFamily="34" charset="0"/>
              </a:rPr>
              <a:t>The Constitution is a document detailing how the U.S. Government works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3200" dirty="0"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cs typeface="Arial" panose="020B0604020202020204" pitchFamily="34" charset="0"/>
              </a:rPr>
              <a:t>The American colonists also wanted to be sure that there were written guarantees defining the limits of the government and the rights of the individual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3200" dirty="0"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cs typeface="Arial" panose="020B0604020202020204" pitchFamily="34" charset="0"/>
              </a:rPr>
              <a:t>The </a:t>
            </a:r>
            <a:r>
              <a:rPr lang="en-US" altLang="en-US" sz="3200" b="1" i="1" dirty="0" smtClean="0">
                <a:cs typeface="Arial" panose="020B0604020202020204" pitchFamily="34" charset="0"/>
              </a:rPr>
              <a:t>Bill of Rights </a:t>
            </a:r>
            <a:r>
              <a:rPr lang="en-US" altLang="en-US" sz="3200" dirty="0" smtClean="0">
                <a:cs typeface="Arial" panose="020B0604020202020204" pitchFamily="34" charset="0"/>
              </a:rPr>
              <a:t>(First 10 Amendments) was adopted to amend the Constitution &amp; </a:t>
            </a:r>
            <a:r>
              <a:rPr lang="en-US" altLang="en-US" sz="3200" b="1" i="1" u="sng" dirty="0" smtClean="0">
                <a:cs typeface="Arial" panose="020B0604020202020204" pitchFamily="34" charset="0"/>
              </a:rPr>
              <a:t>protect individual rights of citizens</a:t>
            </a:r>
            <a:r>
              <a:rPr lang="en-US" altLang="en-US" sz="3200" dirty="0" smtClean="0">
                <a:cs typeface="Arial" panose="020B0604020202020204" pitchFamily="34" charset="0"/>
              </a:rPr>
              <a:t> – </a:t>
            </a:r>
            <a:r>
              <a:rPr lang="en-US" altLang="en-US" sz="3200" i="1" dirty="0" smtClean="0">
                <a:cs typeface="Arial" panose="020B0604020202020204" pitchFamily="34" charset="0"/>
              </a:rPr>
              <a:t>Influenced by English Bill of Rights &amp; Magna Carta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88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3440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the American Revolution: Aftermath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416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20000"/>
              </a:spcBef>
            </a:pPr>
            <a:r>
              <a:rPr lang="en-US" altLang="en-US" sz="3000" b="1" i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American Revolution is the first revolution that says people have rights</a:t>
            </a:r>
          </a:p>
          <a:p>
            <a:pPr>
              <a:spcBef>
                <a:spcPct val="20000"/>
              </a:spcBef>
            </a:pPr>
            <a:endParaRPr lang="en-US" altLang="en-US" sz="3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3000" b="1" i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Fought over rights of men, taxes, and representation</a:t>
            </a:r>
          </a:p>
          <a:p>
            <a:pPr>
              <a:spcBef>
                <a:spcPct val="20000"/>
              </a:spcBef>
            </a:pPr>
            <a:endParaRPr lang="en-US" altLang="en-US" sz="3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Revolutions in France, Latin America, and South America followed</a:t>
            </a:r>
          </a:p>
          <a:p>
            <a:pPr>
              <a:spcBef>
                <a:spcPct val="20000"/>
              </a:spcBef>
            </a:pPr>
            <a:endParaRPr lang="en-US" altLang="en-US" sz="3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US Constitution becomes the inspiration for new governments around the world</a:t>
            </a:r>
          </a:p>
          <a:p>
            <a:pPr>
              <a:spcBef>
                <a:spcPct val="20000"/>
              </a:spcBef>
            </a:pPr>
            <a:endParaRPr lang="en-US" altLang="en-US" sz="3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3000" b="1" i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America &amp; Spain claim New Orleans and Northwestern Florida in 1783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5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288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Calisto MT</vt:lpstr>
      <vt:lpstr>Office Theme</vt:lpstr>
      <vt:lpstr>The American Revolution</vt:lpstr>
      <vt:lpstr>Pre-Revolutionary America</vt:lpstr>
      <vt:lpstr>American before the War</vt:lpstr>
      <vt:lpstr>Mo’ Money…</vt:lpstr>
      <vt:lpstr>Mo’ Problems</vt:lpstr>
      <vt:lpstr>Golden Triangle</vt:lpstr>
      <vt:lpstr>Declaration of War / Independence</vt:lpstr>
      <vt:lpstr>Impact of American Revolution: Constitution &amp; Bill of Rights</vt:lpstr>
      <vt:lpstr>Impact of the American Revolution: Aftermath</vt:lpstr>
    </vt:vector>
  </TitlesOfParts>
  <Company>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A. Dowdle</dc:creator>
  <cp:lastModifiedBy>Noor M. Khan</cp:lastModifiedBy>
  <cp:revision>13</cp:revision>
  <dcterms:created xsi:type="dcterms:W3CDTF">2014-09-19T15:16:21Z</dcterms:created>
  <dcterms:modified xsi:type="dcterms:W3CDTF">2014-09-19T19:47:10Z</dcterms:modified>
</cp:coreProperties>
</file>