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69" r:id="rId19"/>
    <p:sldId id="2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Enlightenment </a:t>
            </a:r>
            <a:br>
              <a:rPr lang="en-US" dirty="0" smtClean="0"/>
            </a:br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were colonists upset with British taxes?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Colonists felt their rights were being violated because there was no representation of the colonists in the British Parliament</a:t>
            </a:r>
          </a:p>
        </p:txBody>
      </p:sp>
    </p:spTree>
    <p:extLst>
      <p:ext uri="{BB962C8B-B14F-4D97-AF65-F5344CB8AC3E}">
        <p14:creationId xmlns:p14="http://schemas.microsoft.com/office/powerpoint/2010/main" val="5952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40327"/>
            <a:ext cx="8610600" cy="151707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principles do the Magna Carta and English Bill of Rights share?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Both documents lowered or </a:t>
            </a:r>
            <a:r>
              <a:rPr lang="en-US" sz="5400" dirty="0" smtClean="0"/>
              <a:t>lessened </a:t>
            </a:r>
            <a:r>
              <a:rPr lang="en-US" sz="5400" dirty="0"/>
              <a:t>the power of the monarchs and the power was transferred to the people</a:t>
            </a:r>
          </a:p>
        </p:txBody>
      </p:sp>
    </p:spTree>
    <p:extLst>
      <p:ext uri="{BB962C8B-B14F-4D97-AF65-F5344CB8AC3E}">
        <p14:creationId xmlns:p14="http://schemas.microsoft.com/office/powerpoint/2010/main" val="297886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principles of the Magna Carta?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Weakens </a:t>
            </a:r>
            <a:r>
              <a:rPr lang="en-US" sz="3200" dirty="0"/>
              <a:t>the power of the </a:t>
            </a:r>
            <a:r>
              <a:rPr lang="en-US" sz="3200" dirty="0" smtClean="0"/>
              <a:t>rulers (Monarch)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Everybody had to obey the law including the </a:t>
            </a:r>
            <a:r>
              <a:rPr lang="en-US" sz="3200" dirty="0" smtClean="0"/>
              <a:t>king</a:t>
            </a:r>
          </a:p>
          <a:p>
            <a:pPr lvl="0"/>
            <a:endParaRPr lang="en-US" sz="3200" dirty="0"/>
          </a:p>
          <a:p>
            <a:pPr lvl="0"/>
            <a:r>
              <a:rPr lang="en-US" sz="3200" b="1" i="1" dirty="0"/>
              <a:t>Nobody was above the </a:t>
            </a:r>
            <a:r>
              <a:rPr lang="en-US" sz="3200" b="1" i="1" dirty="0" smtClean="0"/>
              <a:t>law</a:t>
            </a:r>
          </a:p>
          <a:p>
            <a:pPr lvl="0"/>
            <a:endParaRPr lang="en-US" sz="3200" dirty="0"/>
          </a:p>
          <a:p>
            <a:r>
              <a:rPr lang="en-US" sz="3200" dirty="0"/>
              <a:t>People have shared power</a:t>
            </a:r>
          </a:p>
        </p:txBody>
      </p:sp>
    </p:spTree>
    <p:extLst>
      <p:ext uri="{BB962C8B-B14F-4D97-AF65-F5344CB8AC3E}">
        <p14:creationId xmlns:p14="http://schemas.microsoft.com/office/powerpoint/2010/main" val="427063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the </a:t>
            </a:r>
            <a:r>
              <a:rPr lang="en-US" dirty="0" smtClean="0"/>
              <a:t>U.S. Bill </a:t>
            </a:r>
            <a:r>
              <a:rPr lang="en-US" dirty="0"/>
              <a:t>of Rights?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Formal summary of the rights and liberties believed essential to the </a:t>
            </a:r>
            <a:r>
              <a:rPr lang="en-US" sz="4400" dirty="0" smtClean="0"/>
              <a:t>people</a:t>
            </a:r>
            <a:endParaRPr lang="en-US" sz="4800" dirty="0"/>
          </a:p>
          <a:p>
            <a:endParaRPr lang="en-US" dirty="0" smtClean="0"/>
          </a:p>
          <a:p>
            <a:r>
              <a:rPr lang="en-US" sz="4000" b="1" i="1" dirty="0" smtClean="0"/>
              <a:t>Provide amendments to the Constitution &amp; protect the rights of individual citizens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64062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checks and balances?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Branches of government checking the actions of each </a:t>
            </a:r>
            <a:r>
              <a:rPr lang="en-US" sz="4400" dirty="0" smtClean="0"/>
              <a:t>other</a:t>
            </a:r>
          </a:p>
          <a:p>
            <a:pPr lvl="0"/>
            <a:endParaRPr lang="en-US" sz="4400" dirty="0"/>
          </a:p>
          <a:p>
            <a:pPr lvl="0"/>
            <a:r>
              <a:rPr lang="en-US" sz="4400" b="1" i="1" dirty="0" smtClean="0"/>
              <a:t>Prevent any 1 branch from having more power than other branches</a:t>
            </a:r>
            <a:endParaRPr lang="en-US" sz="44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94855"/>
            <a:ext cx="8610600" cy="1662546"/>
          </a:xfrm>
        </p:spPr>
        <p:txBody>
          <a:bodyPr>
            <a:noAutofit/>
          </a:bodyPr>
          <a:lstStyle/>
          <a:p>
            <a:r>
              <a:rPr lang="en-US" sz="3400" dirty="0"/>
              <a:t>According to the Declaration of Independence, where does the power of government come from?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power of the government comes from the will of the </a:t>
            </a:r>
            <a:r>
              <a:rPr lang="en-US" sz="4400" b="1" i="1" u="sng" dirty="0" smtClean="0"/>
              <a:t>people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People </a:t>
            </a:r>
            <a:r>
              <a:rPr lang="en-US" sz="4400" dirty="0"/>
              <a:t>elect their representatives who are their voice to make the any bill into </a:t>
            </a:r>
            <a:r>
              <a:rPr lang="en-US" sz="4400" dirty="0" smtClean="0"/>
              <a:t>law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7188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was the American Revolution fought?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American revolution was </a:t>
            </a:r>
            <a:r>
              <a:rPr lang="en-US" sz="5400" dirty="0" smtClean="0"/>
              <a:t>fought </a:t>
            </a:r>
            <a:r>
              <a:rPr lang="en-US" sz="5400" dirty="0"/>
              <a:t>over </a:t>
            </a:r>
            <a:r>
              <a:rPr lang="en-US" sz="5400" b="1" i="1" u="sng" dirty="0"/>
              <a:t>rights of men</a:t>
            </a:r>
            <a:r>
              <a:rPr lang="en-US" sz="5400" dirty="0"/>
              <a:t>, </a:t>
            </a:r>
            <a:r>
              <a:rPr lang="en-US" sz="5400" b="1" i="1" u="sng" dirty="0"/>
              <a:t>taxes</a:t>
            </a:r>
            <a:r>
              <a:rPr lang="en-US" sz="5400" dirty="0"/>
              <a:t>, and </a:t>
            </a:r>
            <a:r>
              <a:rPr lang="en-US" sz="5400" b="1" i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8910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wrote the Declaration of Independence?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b="1" i="1" u="sng" dirty="0" smtClean="0"/>
              <a:t>Thomas </a:t>
            </a:r>
            <a:r>
              <a:rPr lang="en-US" sz="4800" b="1" i="1" u="sng" dirty="0"/>
              <a:t>Jefferson</a:t>
            </a:r>
          </a:p>
        </p:txBody>
      </p:sp>
    </p:spTree>
    <p:extLst>
      <p:ext uri="{BB962C8B-B14F-4D97-AF65-F5344CB8AC3E}">
        <p14:creationId xmlns:p14="http://schemas.microsoft.com/office/powerpoint/2010/main" val="412978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unique about the American Revolution?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American Revolution is the first revolution that says people have </a:t>
            </a:r>
            <a:r>
              <a:rPr lang="en-US" sz="4000" dirty="0" smtClean="0"/>
              <a:t>rights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/>
              <a:t>Also the revolution began in America and the </a:t>
            </a:r>
            <a:r>
              <a:rPr lang="en-US" sz="4000" dirty="0" smtClean="0"/>
              <a:t>colonizer (</a:t>
            </a:r>
            <a:r>
              <a:rPr lang="en-US" sz="4000" dirty="0"/>
              <a:t>ruler/government) was far away in Britain</a:t>
            </a:r>
          </a:p>
        </p:txBody>
      </p:sp>
    </p:spTree>
    <p:extLst>
      <p:ext uri="{BB962C8B-B14F-4D97-AF65-F5344CB8AC3E}">
        <p14:creationId xmlns:p14="http://schemas.microsoft.com/office/powerpoint/2010/main" val="72878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Simon Bolivar famous for?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Revolutionary </a:t>
            </a:r>
            <a:r>
              <a:rPr lang="en-US" sz="5400" dirty="0" smtClean="0"/>
              <a:t>leader</a:t>
            </a:r>
          </a:p>
          <a:p>
            <a:pPr lvl="0"/>
            <a:endParaRPr lang="en-US" sz="5400" dirty="0"/>
          </a:p>
          <a:p>
            <a:pPr lvl="0"/>
            <a:r>
              <a:rPr lang="en-US" sz="5400" b="1" i="1" dirty="0"/>
              <a:t>Helped </a:t>
            </a:r>
            <a:r>
              <a:rPr lang="en-US" sz="5400" b="1" i="1" dirty="0" smtClean="0"/>
              <a:t>liberate South </a:t>
            </a:r>
            <a:r>
              <a:rPr lang="en-US" sz="5400" b="1" i="1" dirty="0"/>
              <a:t>American </a:t>
            </a:r>
            <a:r>
              <a:rPr lang="en-US" sz="5400" b="1" i="1" dirty="0" smtClean="0"/>
              <a:t>countries </a:t>
            </a:r>
            <a:r>
              <a:rPr lang="en-US" sz="5400" b="1" i="1" dirty="0"/>
              <a:t>from Spain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4464"/>
            <a:ext cx="8610600" cy="16729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the Enlightenment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New intellectual movement that stressed reason and thought and the power of individuals to solve problems.</a:t>
            </a:r>
          </a:p>
        </p:txBody>
      </p:sp>
    </p:spTree>
    <p:extLst>
      <p:ext uri="{BB962C8B-B14F-4D97-AF65-F5344CB8AC3E}">
        <p14:creationId xmlns:p14="http://schemas.microsoft.com/office/powerpoint/2010/main" val="247492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44828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How did Enlightenment philosophers impact the world?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18" y="1537856"/>
            <a:ext cx="10820400" cy="5153889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Argued for the greater social equality, as well as a more democratic style of </a:t>
            </a:r>
            <a:r>
              <a:rPr lang="en-US" sz="2400" dirty="0" smtClean="0"/>
              <a:t>government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People began to openly question their religious </a:t>
            </a:r>
            <a:r>
              <a:rPr lang="en-US" sz="2400" dirty="0" smtClean="0"/>
              <a:t>beliefs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Emphasized the importance of the individual in </a:t>
            </a:r>
            <a:r>
              <a:rPr lang="en-US" sz="2400" dirty="0" smtClean="0"/>
              <a:t>society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Stressed government was formed by individuals to promote their </a:t>
            </a:r>
            <a:r>
              <a:rPr lang="en-US" sz="2400" dirty="0" smtClean="0"/>
              <a:t>welfare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b="1" i="1" dirty="0" smtClean="0"/>
              <a:t>Challenge long-held ideas about the rights of society, individuals, &amp; government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0801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significance of John Locke’s view of natural rights?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600" b="1" i="1" dirty="0"/>
              <a:t>Government exists to preserve life, liberty and </a:t>
            </a:r>
            <a:r>
              <a:rPr lang="en-US" sz="3600" b="1" i="1" dirty="0" smtClean="0"/>
              <a:t>property (Natural Rights)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Monarchs not chosen by </a:t>
            </a:r>
            <a:r>
              <a:rPr lang="en-US" sz="3600" dirty="0" smtClean="0"/>
              <a:t>God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Influenced the Declaration of Independence, The U.S. Constitution, and the French Revolution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4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ideas were Montesquieu famous for?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3953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4000" dirty="0"/>
              <a:t>When the legislative and the executive are united in the same person, there is no </a:t>
            </a:r>
            <a:r>
              <a:rPr lang="en-US" sz="4000" dirty="0" smtClean="0"/>
              <a:t>liberty</a:t>
            </a:r>
          </a:p>
          <a:p>
            <a:pPr lvl="0"/>
            <a:endParaRPr lang="en-US" sz="4000" dirty="0"/>
          </a:p>
          <a:p>
            <a:pPr lvl="0"/>
            <a:r>
              <a:rPr lang="en-US" sz="4000" b="1" i="1" dirty="0"/>
              <a:t>Government must have </a:t>
            </a:r>
            <a:r>
              <a:rPr lang="en-US" sz="4000" b="1" i="1" u="sng" dirty="0"/>
              <a:t>S</a:t>
            </a:r>
            <a:r>
              <a:rPr lang="en-US" sz="4000" b="1" i="1" u="sng" dirty="0" smtClean="0"/>
              <a:t>eparation </a:t>
            </a:r>
            <a:r>
              <a:rPr lang="en-US" sz="4000" b="1" i="1" u="sng" dirty="0"/>
              <a:t>of P</a:t>
            </a:r>
            <a:r>
              <a:rPr lang="en-US" sz="4000" b="1" i="1" u="sng" dirty="0" smtClean="0"/>
              <a:t>owers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3 Branches of </a:t>
            </a:r>
            <a:r>
              <a:rPr lang="en-US" sz="4000" dirty="0" smtClean="0"/>
              <a:t>Government</a:t>
            </a:r>
            <a:endParaRPr lang="en-US" sz="4000" dirty="0" smtClean="0"/>
          </a:p>
          <a:p>
            <a:pPr lvl="0"/>
            <a:endParaRPr lang="en-US" sz="4000" dirty="0"/>
          </a:p>
          <a:p>
            <a:pPr lvl="0"/>
            <a:r>
              <a:rPr lang="en-US" sz="4000" dirty="0"/>
              <a:t>Believed in </a:t>
            </a:r>
            <a:r>
              <a:rPr lang="en-US" sz="4000" dirty="0" smtClean="0"/>
              <a:t>Checks </a:t>
            </a:r>
            <a:r>
              <a:rPr lang="en-US" sz="4000" dirty="0"/>
              <a:t>and </a:t>
            </a:r>
            <a:r>
              <a:rPr lang="en-US" sz="4000" dirty="0" smtClean="0"/>
              <a:t>Balances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29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ideas did Locke and Rousseau share?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Both emphasized that it is the people who should govern themselves and not by the </a:t>
            </a:r>
            <a:r>
              <a:rPr lang="en-US" sz="3600" dirty="0" smtClean="0"/>
              <a:t>kings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b="1" i="1" dirty="0"/>
              <a:t>Both emphasized that the government must </a:t>
            </a:r>
            <a:r>
              <a:rPr lang="en-US" sz="3600" b="1" i="1" u="sng" dirty="0"/>
              <a:t>protect the will of the people</a:t>
            </a:r>
            <a:r>
              <a:rPr lang="en-US" sz="36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7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ideas did Bolivar, Jefferson, and Madison share?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b="1" i="1" dirty="0"/>
              <a:t>Believed in </a:t>
            </a:r>
            <a:r>
              <a:rPr lang="en-US" sz="4800" b="1" i="1" u="sng" dirty="0"/>
              <a:t>limited government </a:t>
            </a:r>
            <a:r>
              <a:rPr lang="en-US" sz="4800" b="1" i="1" dirty="0"/>
              <a:t>and </a:t>
            </a:r>
            <a:r>
              <a:rPr lang="en-US" sz="4800" b="1" i="1" u="sng" dirty="0"/>
              <a:t>separation of </a:t>
            </a:r>
            <a:r>
              <a:rPr lang="en-US" sz="4800" b="1" i="1" u="sng" dirty="0" smtClean="0"/>
              <a:t>powers</a:t>
            </a:r>
            <a:endParaRPr lang="en-US" sz="48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4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was the American Revolution unique?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American Revolution is the first revolution that says people have </a:t>
            </a:r>
            <a:r>
              <a:rPr lang="en-US" sz="4400" dirty="0" smtClean="0"/>
              <a:t>rights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b="1" i="1" u="sng" dirty="0"/>
              <a:t>It was the first revolution claiming  that men had </a:t>
            </a:r>
            <a:r>
              <a:rPr lang="en-US" sz="4400" b="1" i="1" u="sng" dirty="0" smtClean="0"/>
              <a:t>Inalienable </a:t>
            </a:r>
            <a:r>
              <a:rPr lang="en-US" sz="4400" b="1" i="1" u="sng" dirty="0"/>
              <a:t>given  rights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25822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50718"/>
            <a:ext cx="8610600" cy="150668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three main principles of the Declaration of Independence?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i="1" dirty="0"/>
              <a:t>The Declaration of Independence declared men had </a:t>
            </a:r>
            <a:r>
              <a:rPr lang="en-US" sz="4800" b="1" i="1" u="sng" dirty="0"/>
              <a:t>unalienable rights of life</a:t>
            </a:r>
            <a:r>
              <a:rPr lang="en-US" sz="4800" i="1" dirty="0"/>
              <a:t>, </a:t>
            </a:r>
            <a:r>
              <a:rPr lang="en-US" sz="4800" b="1" i="1" u="sng" dirty="0"/>
              <a:t>liberty</a:t>
            </a:r>
            <a:r>
              <a:rPr lang="en-US" sz="4800" i="1" dirty="0"/>
              <a:t>, and </a:t>
            </a:r>
            <a:r>
              <a:rPr lang="en-US" sz="4800" b="1" i="1" u="sng" dirty="0"/>
              <a:t>the pursuit of </a:t>
            </a:r>
            <a:r>
              <a:rPr lang="en-US" sz="4800" b="1" i="1" u="sng" dirty="0" smtClean="0"/>
              <a:t>happiness</a:t>
            </a:r>
            <a:endParaRPr lang="en-US" sz="4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180</TotalTime>
  <Words>567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Vapor Trail</vt:lpstr>
      <vt:lpstr>Enlightenment  Study guide</vt:lpstr>
      <vt:lpstr>What is the Enlightenment? </vt:lpstr>
      <vt:lpstr>How did Enlightenment philosophers impact the world? </vt:lpstr>
      <vt:lpstr>What is the significance of John Locke’s view of natural rights? </vt:lpstr>
      <vt:lpstr>What ideas were Montesquieu famous for? </vt:lpstr>
      <vt:lpstr>What ideas did Locke and Rousseau share? </vt:lpstr>
      <vt:lpstr>What ideas did Bolivar, Jefferson, and Madison share? </vt:lpstr>
      <vt:lpstr>Why was the American Revolution unique? </vt:lpstr>
      <vt:lpstr>What are the three main principles of the Declaration of Independence? </vt:lpstr>
      <vt:lpstr>Why were colonists upset with British taxes? </vt:lpstr>
      <vt:lpstr>What principles do the Magna Carta and English Bill of Rights share? </vt:lpstr>
      <vt:lpstr>What are the principles of the Magna Carta? </vt:lpstr>
      <vt:lpstr>What is the purpose of the U.S. Bill of Rights? </vt:lpstr>
      <vt:lpstr>What are checks and balances? </vt:lpstr>
      <vt:lpstr>According to the Declaration of Independence, where does the power of government come from? </vt:lpstr>
      <vt:lpstr>Why was the American Revolution fought? </vt:lpstr>
      <vt:lpstr>Who wrote the Declaration of Independence? </vt:lpstr>
      <vt:lpstr>What is unique about the American Revolution? </vt:lpstr>
      <vt:lpstr>What is Simon Bolivar famous for? 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 Study guide</dc:title>
  <dc:creator>Bryan A. Dowdle</dc:creator>
  <cp:lastModifiedBy>Bryan A. Dowdle</cp:lastModifiedBy>
  <cp:revision>8</cp:revision>
  <dcterms:created xsi:type="dcterms:W3CDTF">2014-09-19T14:46:53Z</dcterms:created>
  <dcterms:modified xsi:type="dcterms:W3CDTF">2014-09-23T16:12:23Z</dcterms:modified>
</cp:coreProperties>
</file>