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Lst>
  <p:notesMasterIdLst>
    <p:notesMasterId r:id="rId51"/>
  </p:notesMasterIdLst>
  <p:sldIdLst>
    <p:sldId id="338" r:id="rId4"/>
    <p:sldId id="263" r:id="rId5"/>
    <p:sldId id="257" r:id="rId6"/>
    <p:sldId id="321" r:id="rId7"/>
    <p:sldId id="287" r:id="rId8"/>
    <p:sldId id="290" r:id="rId9"/>
    <p:sldId id="288" r:id="rId10"/>
    <p:sldId id="289" r:id="rId11"/>
    <p:sldId id="323" r:id="rId12"/>
    <p:sldId id="267" r:id="rId13"/>
    <p:sldId id="341" r:id="rId14"/>
    <p:sldId id="330" r:id="rId15"/>
    <p:sldId id="283" r:id="rId16"/>
    <p:sldId id="329" r:id="rId17"/>
    <p:sldId id="295" r:id="rId18"/>
    <p:sldId id="340" r:id="rId19"/>
    <p:sldId id="300" r:id="rId20"/>
    <p:sldId id="279" r:id="rId21"/>
    <p:sldId id="281" r:id="rId22"/>
    <p:sldId id="327" r:id="rId23"/>
    <p:sldId id="331" r:id="rId24"/>
    <p:sldId id="339" r:id="rId25"/>
    <p:sldId id="280" r:id="rId26"/>
    <p:sldId id="332" r:id="rId27"/>
    <p:sldId id="301" r:id="rId28"/>
    <p:sldId id="276" r:id="rId29"/>
    <p:sldId id="328" r:id="rId30"/>
    <p:sldId id="298" r:id="rId31"/>
    <p:sldId id="337" r:id="rId32"/>
    <p:sldId id="335" r:id="rId33"/>
    <p:sldId id="333" r:id="rId34"/>
    <p:sldId id="275" r:id="rId35"/>
    <p:sldId id="274" r:id="rId36"/>
    <p:sldId id="273" r:id="rId37"/>
    <p:sldId id="302" r:id="rId38"/>
    <p:sldId id="318" r:id="rId39"/>
    <p:sldId id="336" r:id="rId40"/>
    <p:sldId id="272" r:id="rId41"/>
    <p:sldId id="303" r:id="rId42"/>
    <p:sldId id="271" r:id="rId43"/>
    <p:sldId id="314" r:id="rId44"/>
    <p:sldId id="315" r:id="rId45"/>
    <p:sldId id="316" r:id="rId46"/>
    <p:sldId id="269" r:id="rId47"/>
    <p:sldId id="313" r:id="rId48"/>
    <p:sldId id="317" r:id="rId49"/>
    <p:sldId id="285"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1588" algn="l" rtl="0" fontAlgn="base">
      <a:spcBef>
        <a:spcPct val="0"/>
      </a:spcBef>
      <a:spcAft>
        <a:spcPct val="0"/>
      </a:spcAft>
      <a:defRPr kern="1200">
        <a:solidFill>
          <a:schemeClr val="tx1"/>
        </a:solidFill>
        <a:latin typeface="Arial" charset="0"/>
        <a:ea typeface="+mn-ea"/>
        <a:cs typeface="+mn-cs"/>
      </a:defRPr>
    </a:lvl2pPr>
    <a:lvl3pPr marL="912813" indent="1588" algn="l" rtl="0" fontAlgn="base">
      <a:spcBef>
        <a:spcPct val="0"/>
      </a:spcBef>
      <a:spcAft>
        <a:spcPct val="0"/>
      </a:spcAft>
      <a:defRPr kern="1200">
        <a:solidFill>
          <a:schemeClr val="tx1"/>
        </a:solidFill>
        <a:latin typeface="Arial" charset="0"/>
        <a:ea typeface="+mn-ea"/>
        <a:cs typeface="+mn-cs"/>
      </a:defRPr>
    </a:lvl3pPr>
    <a:lvl4pPr marL="1370013" indent="1588" algn="l" rtl="0" fontAlgn="base">
      <a:spcBef>
        <a:spcPct val="0"/>
      </a:spcBef>
      <a:spcAft>
        <a:spcPct val="0"/>
      </a:spcAft>
      <a:defRPr kern="1200">
        <a:solidFill>
          <a:schemeClr val="tx1"/>
        </a:solidFill>
        <a:latin typeface="Arial" charset="0"/>
        <a:ea typeface="+mn-ea"/>
        <a:cs typeface="+mn-cs"/>
      </a:defRPr>
    </a:lvl4pPr>
    <a:lvl5pPr marL="1827213" indent="1588"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CC6600"/>
    <a:srgbClr val="CC3300"/>
    <a:srgbClr val="FFCC00"/>
    <a:srgbClr val="990033"/>
    <a:srgbClr val="24486C"/>
    <a:srgbClr val="29292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95501" autoAdjust="0"/>
  </p:normalViewPr>
  <p:slideViewPr>
    <p:cSldViewPr>
      <p:cViewPr varScale="1">
        <p:scale>
          <a:sx n="88" d="100"/>
          <a:sy n="88" d="100"/>
        </p:scale>
        <p:origin x="150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870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70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870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A485357-D828-4D2D-8288-2E38FDA6D073}" type="slidenum">
              <a:rPr lang="en-US"/>
              <a:pPr>
                <a:defRPr/>
              </a:pPr>
              <a:t>‹#›</a:t>
            </a:fld>
            <a:endParaRPr lang="en-US" dirty="0"/>
          </a:p>
        </p:txBody>
      </p:sp>
    </p:spTree>
    <p:extLst>
      <p:ext uri="{BB962C8B-B14F-4D97-AF65-F5344CB8AC3E}">
        <p14:creationId xmlns:p14="http://schemas.microsoft.com/office/powerpoint/2010/main" val="2015448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5613" algn="l" rtl="0" eaLnBrk="0" fontAlgn="base" hangingPunct="0">
      <a:spcBef>
        <a:spcPct val="30000"/>
      </a:spcBef>
      <a:spcAft>
        <a:spcPct val="0"/>
      </a:spcAft>
      <a:defRPr sz="1200" kern="1200">
        <a:solidFill>
          <a:schemeClr val="tx1"/>
        </a:solidFill>
        <a:latin typeface="Arial" charset="0"/>
        <a:ea typeface="+mn-ea"/>
        <a:cs typeface="+mn-cs"/>
      </a:defRPr>
    </a:lvl2pPr>
    <a:lvl3pPr marL="912813" algn="l" rtl="0" eaLnBrk="0" fontAlgn="base" hangingPunct="0">
      <a:spcBef>
        <a:spcPct val="30000"/>
      </a:spcBef>
      <a:spcAft>
        <a:spcPct val="0"/>
      </a:spcAft>
      <a:defRPr sz="1200" kern="1200">
        <a:solidFill>
          <a:schemeClr val="tx1"/>
        </a:solidFill>
        <a:latin typeface="Arial" charset="0"/>
        <a:ea typeface="+mn-ea"/>
        <a:cs typeface="+mn-cs"/>
      </a:defRPr>
    </a:lvl3pPr>
    <a:lvl4pPr marL="1370013" algn="l" rtl="0" eaLnBrk="0" fontAlgn="base" hangingPunct="0">
      <a:spcBef>
        <a:spcPct val="30000"/>
      </a:spcBef>
      <a:spcAft>
        <a:spcPct val="0"/>
      </a:spcAft>
      <a:defRPr sz="1200" kern="1200">
        <a:solidFill>
          <a:schemeClr val="tx1"/>
        </a:solidFill>
        <a:latin typeface="Arial" charset="0"/>
        <a:ea typeface="+mn-ea"/>
        <a:cs typeface="+mn-cs"/>
      </a:defRPr>
    </a:lvl4pPr>
    <a:lvl5pPr marL="1827213" algn="l" rtl="0" eaLnBrk="0" fontAlgn="base" hangingPunct="0">
      <a:spcBef>
        <a:spcPct val="30000"/>
      </a:spcBef>
      <a:spcAft>
        <a:spcPct val="0"/>
      </a:spcAft>
      <a:defRPr sz="1200" kern="1200">
        <a:solidFill>
          <a:schemeClr val="tx1"/>
        </a:solidFill>
        <a:latin typeface="Arial" charset="0"/>
        <a:ea typeface="+mn-ea"/>
        <a:cs typeface="+mn-cs"/>
      </a:defRPr>
    </a:lvl5pPr>
    <a:lvl6pPr marL="2285007" algn="l" defTabSz="914004" rtl="0" eaLnBrk="1" latinLnBrk="0" hangingPunct="1">
      <a:defRPr sz="1200" kern="1200">
        <a:solidFill>
          <a:schemeClr val="tx1"/>
        </a:solidFill>
        <a:latin typeface="+mn-lt"/>
        <a:ea typeface="+mn-ea"/>
        <a:cs typeface="+mn-cs"/>
      </a:defRPr>
    </a:lvl6pPr>
    <a:lvl7pPr marL="2742008" algn="l" defTabSz="914004" rtl="0" eaLnBrk="1" latinLnBrk="0" hangingPunct="1">
      <a:defRPr sz="1200" kern="1200">
        <a:solidFill>
          <a:schemeClr val="tx1"/>
        </a:solidFill>
        <a:latin typeface="+mn-lt"/>
        <a:ea typeface="+mn-ea"/>
        <a:cs typeface="+mn-cs"/>
      </a:defRPr>
    </a:lvl7pPr>
    <a:lvl8pPr marL="3199010" algn="l" defTabSz="914004" rtl="0" eaLnBrk="1" latinLnBrk="0" hangingPunct="1">
      <a:defRPr sz="1200" kern="1200">
        <a:solidFill>
          <a:schemeClr val="tx1"/>
        </a:solidFill>
        <a:latin typeface="+mn-lt"/>
        <a:ea typeface="+mn-ea"/>
        <a:cs typeface="+mn-cs"/>
      </a:defRPr>
    </a:lvl8pPr>
    <a:lvl9pPr marL="3656011" algn="l" defTabSz="91400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pPr eaLnBrk="1" hangingPunct="1"/>
            <a:endParaRPr lang="en-US" dirty="0" smtClean="0"/>
          </a:p>
        </p:txBody>
      </p:sp>
      <p:sp>
        <p:nvSpPr>
          <p:cNvPr id="8909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00A50E-783E-4EDA-88B3-FB9D75CF907D}" type="slidenum">
              <a:rPr lang="en-US" smtClean="0"/>
              <a:pPr eaLnBrk="1" hangingPunct="1"/>
              <a:t>4</a:t>
            </a:fld>
            <a:endParaRPr lang="en-US" dirty="0" smtClean="0"/>
          </a:p>
        </p:txBody>
      </p:sp>
    </p:spTree>
    <p:extLst>
      <p:ext uri="{BB962C8B-B14F-4D97-AF65-F5344CB8AC3E}">
        <p14:creationId xmlns:p14="http://schemas.microsoft.com/office/powerpoint/2010/main" val="1122387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pPr eaLnBrk="1" hangingPunct="1"/>
            <a:endParaRPr lang="en-US" dirty="0" smtClean="0"/>
          </a:p>
        </p:txBody>
      </p:sp>
      <p:sp>
        <p:nvSpPr>
          <p:cNvPr id="901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2FB9FE-0A81-4892-94C9-2EF6DE342EF9}" type="slidenum">
              <a:rPr lang="en-US" smtClean="0"/>
              <a:pPr eaLnBrk="1" hangingPunct="1"/>
              <a:t>20</a:t>
            </a:fld>
            <a:endParaRPr lang="en-US" dirty="0" smtClean="0"/>
          </a:p>
        </p:txBody>
      </p:sp>
    </p:spTree>
    <p:extLst>
      <p:ext uri="{BB962C8B-B14F-4D97-AF65-F5344CB8AC3E}">
        <p14:creationId xmlns:p14="http://schemas.microsoft.com/office/powerpoint/2010/main" val="4111917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pPr eaLnBrk="1" hangingPunct="1"/>
            <a:endParaRPr lang="en-US" dirty="0" smtClean="0"/>
          </a:p>
        </p:txBody>
      </p:sp>
      <p:sp>
        <p:nvSpPr>
          <p:cNvPr id="91140"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8A19EB-221E-4650-AFEC-26D51FC53723}" type="slidenum">
              <a:rPr lang="en-US" smtClean="0"/>
              <a:pPr eaLnBrk="1" hangingPunct="1"/>
              <a:t>23</a:t>
            </a:fld>
            <a:endParaRPr lang="en-US" dirty="0" smtClean="0"/>
          </a:p>
        </p:txBody>
      </p:sp>
    </p:spTree>
    <p:extLst>
      <p:ext uri="{BB962C8B-B14F-4D97-AF65-F5344CB8AC3E}">
        <p14:creationId xmlns:p14="http://schemas.microsoft.com/office/powerpoint/2010/main" val="713523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pPr eaLnBrk="1" hangingPunct="1"/>
            <a:endParaRPr lang="en-US" dirty="0" smtClean="0"/>
          </a:p>
        </p:txBody>
      </p:sp>
      <p:sp>
        <p:nvSpPr>
          <p:cNvPr id="9216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796936-0619-4B5D-8BB3-79F48FEF1E25}" type="slidenum">
              <a:rPr lang="en-US" smtClean="0">
                <a:solidFill>
                  <a:srgbClr val="000000"/>
                </a:solidFill>
              </a:rPr>
              <a:pPr eaLnBrk="1" hangingPunct="1"/>
              <a:t>30</a:t>
            </a:fld>
            <a:endParaRPr lang="en-US" dirty="0" smtClean="0">
              <a:solidFill>
                <a:srgbClr val="000000"/>
              </a:solidFill>
            </a:endParaRPr>
          </a:p>
        </p:txBody>
      </p:sp>
    </p:spTree>
    <p:extLst>
      <p:ext uri="{BB962C8B-B14F-4D97-AF65-F5344CB8AC3E}">
        <p14:creationId xmlns:p14="http://schemas.microsoft.com/office/powerpoint/2010/main" val="2964598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3105150"/>
            <a:ext cx="9144000" cy="552450"/>
          </a:xfrm>
        </p:spPr>
        <p:txBody>
          <a:bodyPr/>
          <a:lstStyle>
            <a:lvl1pPr>
              <a:defRPr sz="6600">
                <a:solidFill>
                  <a:srgbClr val="292929"/>
                </a:solidFill>
              </a:defRPr>
            </a:lvl1pPr>
          </a:lstStyle>
          <a:p>
            <a:pPr lvl="0"/>
            <a:r>
              <a:rPr lang="en-US" noProof="0" smtClean="0"/>
              <a:t>Click to edit Master title style</a:t>
            </a:r>
          </a:p>
        </p:txBody>
      </p:sp>
      <p:sp>
        <p:nvSpPr>
          <p:cNvPr id="11267" name="Rectangle 3"/>
          <p:cNvSpPr>
            <a:spLocks noGrp="1" noChangeArrowheads="1"/>
          </p:cNvSpPr>
          <p:nvPr>
            <p:ph type="subTitle" idx="1"/>
          </p:nvPr>
        </p:nvSpPr>
        <p:spPr>
          <a:xfrm>
            <a:off x="0" y="3810000"/>
            <a:ext cx="9144000" cy="381000"/>
          </a:xfrm>
        </p:spPr>
        <p:txBody>
          <a:bodyPr/>
          <a:lstStyle>
            <a:lvl1pPr marL="0" indent="0" algn="ctr">
              <a:defRPr sz="2000"/>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0" y="6689725"/>
            <a:ext cx="2133600" cy="168275"/>
          </a:xfrm>
        </p:spPr>
        <p:txBody>
          <a:bodyPr/>
          <a:lstStyle>
            <a:lvl1pPr>
              <a:defRPr b="0">
                <a:latin typeface="Arial Black"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0">
                <a:latin typeface="Arial Black" pitchFamily="34" charset="0"/>
              </a:defRPr>
            </a:lvl1pPr>
          </a:lstStyle>
          <a:p>
            <a:pPr>
              <a:defRPr/>
            </a:pPr>
            <a:endParaRPr lang="en-US" dirty="0"/>
          </a:p>
        </p:txBody>
      </p:sp>
      <p:sp>
        <p:nvSpPr>
          <p:cNvPr id="6" name="Rectangle 6"/>
          <p:cNvSpPr>
            <a:spLocks noGrp="1" noChangeArrowheads="1"/>
          </p:cNvSpPr>
          <p:nvPr>
            <p:ph type="sldNum" sz="quarter" idx="12"/>
          </p:nvPr>
        </p:nvSpPr>
        <p:spPr>
          <a:xfrm>
            <a:off x="7010400" y="6689725"/>
            <a:ext cx="2133600" cy="168275"/>
          </a:xfrm>
        </p:spPr>
        <p:txBody>
          <a:bodyPr/>
          <a:lstStyle>
            <a:lvl1pPr>
              <a:defRPr b="0">
                <a:latin typeface="Arial Black" pitchFamily="34" charset="0"/>
              </a:defRPr>
            </a:lvl1pPr>
          </a:lstStyle>
          <a:p>
            <a:pPr>
              <a:defRPr/>
            </a:pPr>
            <a:fld id="{CC231F1F-C0D9-47F8-A281-A031B2B66667}" type="slidenum">
              <a:rPr lang="en-US"/>
              <a:pPr>
                <a:defRPr/>
              </a:pPr>
              <a:t>‹#›</a:t>
            </a:fld>
            <a:endParaRPr lang="en-US" dirty="0"/>
          </a:p>
        </p:txBody>
      </p:sp>
    </p:spTree>
    <p:extLst>
      <p:ext uri="{BB962C8B-B14F-4D97-AF65-F5344CB8AC3E}">
        <p14:creationId xmlns:p14="http://schemas.microsoft.com/office/powerpoint/2010/main" val="1882243282"/>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992070B-B33C-4000-88CA-1E1715A45928}" type="slidenum">
              <a:rPr lang="en-US"/>
              <a:pPr>
                <a:defRPr/>
              </a:pPr>
              <a:t>‹#›</a:t>
            </a:fld>
            <a:endParaRPr lang="en-US" dirty="0"/>
          </a:p>
        </p:txBody>
      </p:sp>
    </p:spTree>
    <p:extLst>
      <p:ext uri="{BB962C8B-B14F-4D97-AF65-F5344CB8AC3E}">
        <p14:creationId xmlns:p14="http://schemas.microsoft.com/office/powerpoint/2010/main" val="1081196931"/>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 y="0"/>
            <a:ext cx="67056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94BB637-46D9-4149-BF81-8B3689949298}" type="slidenum">
              <a:rPr lang="en-US"/>
              <a:pPr>
                <a:defRPr/>
              </a:pPr>
              <a:t>‹#›</a:t>
            </a:fld>
            <a:endParaRPr lang="en-US" dirty="0"/>
          </a:p>
        </p:txBody>
      </p:sp>
    </p:spTree>
    <p:extLst>
      <p:ext uri="{BB962C8B-B14F-4D97-AF65-F5344CB8AC3E}">
        <p14:creationId xmlns:p14="http://schemas.microsoft.com/office/powerpoint/2010/main" val="2353914990"/>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4" y="990600"/>
            <a:ext cx="4191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4" y="990600"/>
            <a:ext cx="4191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99ED304-D151-4207-A7D1-F9544FF7230E}" type="slidenum">
              <a:rPr lang="en-US"/>
              <a:pPr>
                <a:defRPr/>
              </a:pPr>
              <a:t>‹#›</a:t>
            </a:fld>
            <a:endParaRPr lang="en-US" dirty="0"/>
          </a:p>
        </p:txBody>
      </p:sp>
    </p:spTree>
    <p:extLst>
      <p:ext uri="{BB962C8B-B14F-4D97-AF65-F5344CB8AC3E}">
        <p14:creationId xmlns:p14="http://schemas.microsoft.com/office/powerpoint/2010/main" val="3898312072"/>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4" y="990600"/>
            <a:ext cx="4191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4" y="990600"/>
            <a:ext cx="4191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4" y="3848100"/>
            <a:ext cx="4191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208B68D1-3F13-4C13-8DCF-CE5C83AA1C39}" type="slidenum">
              <a:rPr lang="en-US"/>
              <a:pPr>
                <a:defRPr/>
              </a:pPr>
              <a:t>‹#›</a:t>
            </a:fld>
            <a:endParaRPr lang="en-US" dirty="0"/>
          </a:p>
        </p:txBody>
      </p:sp>
    </p:spTree>
    <p:extLst>
      <p:ext uri="{BB962C8B-B14F-4D97-AF65-F5344CB8AC3E}">
        <p14:creationId xmlns:p14="http://schemas.microsoft.com/office/powerpoint/2010/main" val="2408649353"/>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4" y="990600"/>
            <a:ext cx="85344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4" y="3848100"/>
            <a:ext cx="85344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5DA4207-F58A-4250-9F80-652A4E9E4A8C}" type="slidenum">
              <a:rPr lang="en-US"/>
              <a:pPr>
                <a:defRPr/>
              </a:pPr>
              <a:t>‹#›</a:t>
            </a:fld>
            <a:endParaRPr lang="en-US" dirty="0"/>
          </a:p>
        </p:txBody>
      </p:sp>
    </p:spTree>
    <p:extLst>
      <p:ext uri="{BB962C8B-B14F-4D97-AF65-F5344CB8AC3E}">
        <p14:creationId xmlns:p14="http://schemas.microsoft.com/office/powerpoint/2010/main" val="4289299992"/>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4" y="990600"/>
            <a:ext cx="4191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4804" y="3848100"/>
            <a:ext cx="4191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4" y="990600"/>
            <a:ext cx="4191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00D5A173-AFF9-4183-972E-24BC530E61BF}" type="slidenum">
              <a:rPr lang="en-US"/>
              <a:pPr>
                <a:defRPr/>
              </a:pPr>
              <a:t>‹#›</a:t>
            </a:fld>
            <a:endParaRPr lang="en-US" dirty="0"/>
          </a:p>
        </p:txBody>
      </p:sp>
    </p:spTree>
    <p:extLst>
      <p:ext uri="{BB962C8B-B14F-4D97-AF65-F5344CB8AC3E}">
        <p14:creationId xmlns:p14="http://schemas.microsoft.com/office/powerpoint/2010/main" val="3579728778"/>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94675" indent="0" algn="ctr">
              <a:buNone/>
              <a:defRPr>
                <a:solidFill>
                  <a:schemeClr val="tx1">
                    <a:tint val="75000"/>
                  </a:schemeClr>
                </a:solidFill>
              </a:defRPr>
            </a:lvl2pPr>
            <a:lvl3pPr marL="589349" indent="0" algn="ctr">
              <a:buNone/>
              <a:defRPr>
                <a:solidFill>
                  <a:schemeClr val="tx1">
                    <a:tint val="75000"/>
                  </a:schemeClr>
                </a:solidFill>
              </a:defRPr>
            </a:lvl3pPr>
            <a:lvl4pPr marL="884024" indent="0" algn="ctr">
              <a:buNone/>
              <a:defRPr>
                <a:solidFill>
                  <a:schemeClr val="tx1">
                    <a:tint val="75000"/>
                  </a:schemeClr>
                </a:solidFill>
              </a:defRPr>
            </a:lvl4pPr>
            <a:lvl5pPr marL="1178698" indent="0" algn="ctr">
              <a:buNone/>
              <a:defRPr>
                <a:solidFill>
                  <a:schemeClr val="tx1">
                    <a:tint val="75000"/>
                  </a:schemeClr>
                </a:solidFill>
              </a:defRPr>
            </a:lvl5pPr>
            <a:lvl6pPr marL="1473373" indent="0" algn="ctr">
              <a:buNone/>
              <a:defRPr>
                <a:solidFill>
                  <a:schemeClr val="tx1">
                    <a:tint val="75000"/>
                  </a:schemeClr>
                </a:solidFill>
              </a:defRPr>
            </a:lvl6pPr>
            <a:lvl7pPr marL="1768047" indent="0" algn="ctr">
              <a:buNone/>
              <a:defRPr>
                <a:solidFill>
                  <a:schemeClr val="tx1">
                    <a:tint val="75000"/>
                  </a:schemeClr>
                </a:solidFill>
              </a:defRPr>
            </a:lvl7pPr>
            <a:lvl8pPr marL="2062722" indent="0" algn="ctr">
              <a:buNone/>
              <a:defRPr>
                <a:solidFill>
                  <a:schemeClr val="tx1">
                    <a:tint val="75000"/>
                  </a:schemeClr>
                </a:solidFill>
              </a:defRPr>
            </a:lvl8pPr>
            <a:lvl9pPr marL="23573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06129FA3-84CD-411A-BAE4-70B737697E4A}" type="datetimeFigureOut">
              <a:rPr lang="en-US"/>
              <a:pPr>
                <a:defRPr/>
              </a:pPr>
              <a:t>10/6/2014</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A2E65520-5B05-4709-A4FB-61D2AAE51CB3}" type="slidenum">
              <a:rPr lang="en-US"/>
              <a:pPr>
                <a:defRPr/>
              </a:pPr>
              <a:t>‹#›</a:t>
            </a:fld>
            <a:endParaRPr lang="en-US" dirty="0"/>
          </a:p>
        </p:txBody>
      </p:sp>
    </p:spTree>
    <p:extLst>
      <p:ext uri="{BB962C8B-B14F-4D97-AF65-F5344CB8AC3E}">
        <p14:creationId xmlns:p14="http://schemas.microsoft.com/office/powerpoint/2010/main" val="508122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935C5361-11E7-49BD-9B59-222071A78A43}" type="datetimeFigureOut">
              <a:rPr lang="en-US"/>
              <a:pPr>
                <a:defRPr/>
              </a:pPr>
              <a:t>10/6/2014</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C6E0B5A6-197F-4A8B-ADC5-CC8BC1FAE002}" type="slidenum">
              <a:rPr lang="en-US"/>
              <a:pPr>
                <a:defRPr/>
              </a:pPr>
              <a:t>‹#›</a:t>
            </a:fld>
            <a:endParaRPr lang="en-US" dirty="0"/>
          </a:p>
        </p:txBody>
      </p:sp>
    </p:spTree>
    <p:extLst>
      <p:ext uri="{BB962C8B-B14F-4D97-AF65-F5344CB8AC3E}">
        <p14:creationId xmlns:p14="http://schemas.microsoft.com/office/powerpoint/2010/main" val="1470991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2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1300">
                <a:solidFill>
                  <a:schemeClr val="tx1">
                    <a:tint val="75000"/>
                  </a:schemeClr>
                </a:solidFill>
              </a:defRPr>
            </a:lvl1pPr>
            <a:lvl2pPr marL="294675" indent="0">
              <a:buNone/>
              <a:defRPr sz="1200">
                <a:solidFill>
                  <a:schemeClr val="tx1">
                    <a:tint val="75000"/>
                  </a:schemeClr>
                </a:solidFill>
              </a:defRPr>
            </a:lvl2pPr>
            <a:lvl3pPr marL="589349" indent="0">
              <a:buNone/>
              <a:defRPr sz="1000">
                <a:solidFill>
                  <a:schemeClr val="tx1">
                    <a:tint val="75000"/>
                  </a:schemeClr>
                </a:solidFill>
              </a:defRPr>
            </a:lvl3pPr>
            <a:lvl4pPr marL="884024" indent="0">
              <a:buNone/>
              <a:defRPr sz="900">
                <a:solidFill>
                  <a:schemeClr val="tx1">
                    <a:tint val="75000"/>
                  </a:schemeClr>
                </a:solidFill>
              </a:defRPr>
            </a:lvl4pPr>
            <a:lvl5pPr marL="1178698" indent="0">
              <a:buNone/>
              <a:defRPr sz="900">
                <a:solidFill>
                  <a:schemeClr val="tx1">
                    <a:tint val="75000"/>
                  </a:schemeClr>
                </a:solidFill>
              </a:defRPr>
            </a:lvl5pPr>
            <a:lvl6pPr marL="1473373" indent="0">
              <a:buNone/>
              <a:defRPr sz="900">
                <a:solidFill>
                  <a:schemeClr val="tx1">
                    <a:tint val="75000"/>
                  </a:schemeClr>
                </a:solidFill>
              </a:defRPr>
            </a:lvl6pPr>
            <a:lvl7pPr marL="1768047" indent="0">
              <a:buNone/>
              <a:defRPr sz="900">
                <a:solidFill>
                  <a:schemeClr val="tx1">
                    <a:tint val="75000"/>
                  </a:schemeClr>
                </a:solidFill>
              </a:defRPr>
            </a:lvl7pPr>
            <a:lvl8pPr marL="2062722" indent="0">
              <a:buNone/>
              <a:defRPr sz="900">
                <a:solidFill>
                  <a:schemeClr val="tx1">
                    <a:tint val="75000"/>
                  </a:schemeClr>
                </a:solidFill>
              </a:defRPr>
            </a:lvl8pPr>
            <a:lvl9pPr marL="2357396"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6668B4D7-0B81-48BA-9BC4-2159409CEC4F}" type="datetimeFigureOut">
              <a:rPr lang="en-US"/>
              <a:pPr>
                <a:defRPr/>
              </a:pPr>
              <a:t>10/6/2014</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5054968B-3C9C-4C92-94BA-8DA584B010C5}" type="slidenum">
              <a:rPr lang="en-US"/>
              <a:pPr>
                <a:defRPr/>
              </a:pPr>
              <a:t>‹#›</a:t>
            </a:fld>
            <a:endParaRPr lang="en-US" dirty="0"/>
          </a:p>
        </p:txBody>
      </p:sp>
    </p:spTree>
    <p:extLst>
      <p:ext uri="{BB962C8B-B14F-4D97-AF65-F5344CB8AC3E}">
        <p14:creationId xmlns:p14="http://schemas.microsoft.com/office/powerpoint/2010/main" val="1298399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600206"/>
            <a:ext cx="4038600" cy="4525963"/>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F93303A2-8F4A-44B8-A993-946062F76E0D}" type="datetimeFigureOut">
              <a:rPr lang="en-US"/>
              <a:pPr>
                <a:defRPr/>
              </a:pPr>
              <a:t>10/6/2014</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C6C35F29-5DC1-46D8-BB96-BDC79A2473D1}" type="slidenum">
              <a:rPr lang="en-US"/>
              <a:pPr>
                <a:defRPr/>
              </a:pPr>
              <a:t>‹#›</a:t>
            </a:fld>
            <a:endParaRPr lang="en-US" dirty="0"/>
          </a:p>
        </p:txBody>
      </p:sp>
    </p:spTree>
    <p:extLst>
      <p:ext uri="{BB962C8B-B14F-4D97-AF65-F5344CB8AC3E}">
        <p14:creationId xmlns:p14="http://schemas.microsoft.com/office/powerpoint/2010/main" val="317802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59346F3-0FE4-4099-90DD-04FBA85B153F}" type="slidenum">
              <a:rPr lang="en-US"/>
              <a:pPr>
                <a:defRPr/>
              </a:pPr>
              <a:t>‹#›</a:t>
            </a:fld>
            <a:endParaRPr lang="en-US" dirty="0"/>
          </a:p>
        </p:txBody>
      </p:sp>
    </p:spTree>
    <p:extLst>
      <p:ext uri="{BB962C8B-B14F-4D97-AF65-F5344CB8AC3E}">
        <p14:creationId xmlns:p14="http://schemas.microsoft.com/office/powerpoint/2010/main" val="3348787504"/>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500" b="1"/>
            </a:lvl1pPr>
            <a:lvl2pPr marL="294675" indent="0">
              <a:buNone/>
              <a:defRPr sz="1300" b="1"/>
            </a:lvl2pPr>
            <a:lvl3pPr marL="589349" indent="0">
              <a:buNone/>
              <a:defRPr sz="1200" b="1"/>
            </a:lvl3pPr>
            <a:lvl4pPr marL="884024" indent="0">
              <a:buNone/>
              <a:defRPr sz="1000" b="1"/>
            </a:lvl4pPr>
            <a:lvl5pPr marL="1178698" indent="0">
              <a:buNone/>
              <a:defRPr sz="1000" b="1"/>
            </a:lvl5pPr>
            <a:lvl6pPr marL="1473373" indent="0">
              <a:buNone/>
              <a:defRPr sz="1000" b="1"/>
            </a:lvl6pPr>
            <a:lvl7pPr marL="1768047" indent="0">
              <a:buNone/>
              <a:defRPr sz="1000" b="1"/>
            </a:lvl7pPr>
            <a:lvl8pPr marL="2062722" indent="0">
              <a:buNone/>
              <a:defRPr sz="1000" b="1"/>
            </a:lvl8pPr>
            <a:lvl9pPr marL="2357396"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500"/>
            </a:lvl1pPr>
            <a:lvl2pPr>
              <a:defRPr sz="13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1500" b="1"/>
            </a:lvl1pPr>
            <a:lvl2pPr marL="294675" indent="0">
              <a:buNone/>
              <a:defRPr sz="1300" b="1"/>
            </a:lvl2pPr>
            <a:lvl3pPr marL="589349" indent="0">
              <a:buNone/>
              <a:defRPr sz="1200" b="1"/>
            </a:lvl3pPr>
            <a:lvl4pPr marL="884024" indent="0">
              <a:buNone/>
              <a:defRPr sz="1000" b="1"/>
            </a:lvl4pPr>
            <a:lvl5pPr marL="1178698" indent="0">
              <a:buNone/>
              <a:defRPr sz="1000" b="1"/>
            </a:lvl5pPr>
            <a:lvl6pPr marL="1473373" indent="0">
              <a:buNone/>
              <a:defRPr sz="1000" b="1"/>
            </a:lvl6pPr>
            <a:lvl7pPr marL="1768047" indent="0">
              <a:buNone/>
              <a:defRPr sz="1000" b="1"/>
            </a:lvl7pPr>
            <a:lvl8pPr marL="2062722" indent="0">
              <a:buNone/>
              <a:defRPr sz="1000" b="1"/>
            </a:lvl8pPr>
            <a:lvl9pPr marL="2357396"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1500"/>
            </a:lvl1pPr>
            <a:lvl2pPr>
              <a:defRPr sz="13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628CECF1-F19E-403F-9A5D-729CF68673D6}" type="datetimeFigureOut">
              <a:rPr lang="en-US"/>
              <a:pPr>
                <a:defRPr/>
              </a:pPr>
              <a:t>10/6/2014</a:t>
            </a:fld>
            <a:endParaRPr lang="en-US" dirty="0"/>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F3B9DE90-8B31-441D-A454-1172FF0F2C35}" type="slidenum">
              <a:rPr lang="en-US"/>
              <a:pPr>
                <a:defRPr/>
              </a:pPr>
              <a:t>‹#›</a:t>
            </a:fld>
            <a:endParaRPr lang="en-US" dirty="0"/>
          </a:p>
        </p:txBody>
      </p:sp>
    </p:spTree>
    <p:extLst>
      <p:ext uri="{BB962C8B-B14F-4D97-AF65-F5344CB8AC3E}">
        <p14:creationId xmlns:p14="http://schemas.microsoft.com/office/powerpoint/2010/main" val="4273390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988A8C1D-1234-435B-8A53-59D6C079A0E2}" type="datetimeFigureOut">
              <a:rPr lang="en-US"/>
              <a:pPr>
                <a:defRPr/>
              </a:pPr>
              <a:t>10/6/2014</a:t>
            </a:fld>
            <a:endParaRPr lang="en-US" dirty="0"/>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C2F44192-D3A8-4D8D-826F-6D91C2B49255}" type="slidenum">
              <a:rPr lang="en-US"/>
              <a:pPr>
                <a:defRPr/>
              </a:pPr>
              <a:t>‹#›</a:t>
            </a:fld>
            <a:endParaRPr lang="en-US" dirty="0"/>
          </a:p>
        </p:txBody>
      </p:sp>
    </p:spTree>
    <p:extLst>
      <p:ext uri="{BB962C8B-B14F-4D97-AF65-F5344CB8AC3E}">
        <p14:creationId xmlns:p14="http://schemas.microsoft.com/office/powerpoint/2010/main" val="3074964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241CDEEE-600F-48A3-9E51-E7A2A0951BFD}" type="datetimeFigureOut">
              <a:rPr lang="en-US"/>
              <a:pPr>
                <a:defRPr/>
              </a:pPr>
              <a:t>10/6/2014</a:t>
            </a:fld>
            <a:endParaRPr lang="en-US" dirty="0"/>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3EB897D3-EB1B-4F50-8598-93A496475E71}" type="slidenum">
              <a:rPr lang="en-US"/>
              <a:pPr>
                <a:defRPr/>
              </a:pPr>
              <a:t>‹#›</a:t>
            </a:fld>
            <a:endParaRPr lang="en-US" dirty="0"/>
          </a:p>
        </p:txBody>
      </p:sp>
    </p:spTree>
    <p:extLst>
      <p:ext uri="{BB962C8B-B14F-4D97-AF65-F5344CB8AC3E}">
        <p14:creationId xmlns:p14="http://schemas.microsoft.com/office/powerpoint/2010/main" val="2608805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6"/>
            <a:ext cx="3008313" cy="4691063"/>
          </a:xfrm>
        </p:spPr>
        <p:txBody>
          <a:bodyPr/>
          <a:lstStyle>
            <a:lvl1pPr marL="0" indent="0">
              <a:buNone/>
              <a:defRPr sz="900"/>
            </a:lvl1pPr>
            <a:lvl2pPr marL="294675" indent="0">
              <a:buNone/>
              <a:defRPr sz="800"/>
            </a:lvl2pPr>
            <a:lvl3pPr marL="589349" indent="0">
              <a:buNone/>
              <a:defRPr sz="600"/>
            </a:lvl3pPr>
            <a:lvl4pPr marL="884024" indent="0">
              <a:buNone/>
              <a:defRPr sz="600"/>
            </a:lvl4pPr>
            <a:lvl5pPr marL="1178698" indent="0">
              <a:buNone/>
              <a:defRPr sz="600"/>
            </a:lvl5pPr>
            <a:lvl6pPr marL="1473373" indent="0">
              <a:buNone/>
              <a:defRPr sz="600"/>
            </a:lvl6pPr>
            <a:lvl7pPr marL="1768047" indent="0">
              <a:buNone/>
              <a:defRPr sz="600"/>
            </a:lvl7pPr>
            <a:lvl8pPr marL="2062722" indent="0">
              <a:buNone/>
              <a:defRPr sz="600"/>
            </a:lvl8pPr>
            <a:lvl9pPr marL="2357396"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47D28D4C-E6CC-4A29-A687-2D986571AE9B}" type="datetimeFigureOut">
              <a:rPr lang="en-US"/>
              <a:pPr>
                <a:defRPr/>
              </a:pPr>
              <a:t>10/6/2014</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6B762352-A981-49E9-B788-21A3A5416808}" type="slidenum">
              <a:rPr lang="en-US"/>
              <a:pPr>
                <a:defRPr/>
              </a:pPr>
              <a:t>‹#›</a:t>
            </a:fld>
            <a:endParaRPr lang="en-US" dirty="0"/>
          </a:p>
        </p:txBody>
      </p:sp>
    </p:spTree>
    <p:extLst>
      <p:ext uri="{BB962C8B-B14F-4D97-AF65-F5344CB8AC3E}">
        <p14:creationId xmlns:p14="http://schemas.microsoft.com/office/powerpoint/2010/main" val="2873115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100"/>
            </a:lvl1pPr>
            <a:lvl2pPr marL="294675" indent="0">
              <a:buNone/>
              <a:defRPr sz="1800"/>
            </a:lvl2pPr>
            <a:lvl3pPr marL="589349" indent="0">
              <a:buNone/>
              <a:defRPr sz="1500"/>
            </a:lvl3pPr>
            <a:lvl4pPr marL="884024" indent="0">
              <a:buNone/>
              <a:defRPr sz="1300"/>
            </a:lvl4pPr>
            <a:lvl5pPr marL="1178698" indent="0">
              <a:buNone/>
              <a:defRPr sz="1300"/>
            </a:lvl5pPr>
            <a:lvl6pPr marL="1473373" indent="0">
              <a:buNone/>
              <a:defRPr sz="1300"/>
            </a:lvl6pPr>
            <a:lvl7pPr marL="1768047" indent="0">
              <a:buNone/>
              <a:defRPr sz="1300"/>
            </a:lvl7pPr>
            <a:lvl8pPr marL="2062722" indent="0">
              <a:buNone/>
              <a:defRPr sz="1300"/>
            </a:lvl8pPr>
            <a:lvl9pPr marL="2357396" indent="0">
              <a:buNone/>
              <a:defRPr sz="13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900"/>
            </a:lvl1pPr>
            <a:lvl2pPr marL="294675" indent="0">
              <a:buNone/>
              <a:defRPr sz="800"/>
            </a:lvl2pPr>
            <a:lvl3pPr marL="589349" indent="0">
              <a:buNone/>
              <a:defRPr sz="600"/>
            </a:lvl3pPr>
            <a:lvl4pPr marL="884024" indent="0">
              <a:buNone/>
              <a:defRPr sz="600"/>
            </a:lvl4pPr>
            <a:lvl5pPr marL="1178698" indent="0">
              <a:buNone/>
              <a:defRPr sz="600"/>
            </a:lvl5pPr>
            <a:lvl6pPr marL="1473373" indent="0">
              <a:buNone/>
              <a:defRPr sz="600"/>
            </a:lvl6pPr>
            <a:lvl7pPr marL="1768047" indent="0">
              <a:buNone/>
              <a:defRPr sz="600"/>
            </a:lvl7pPr>
            <a:lvl8pPr marL="2062722" indent="0">
              <a:buNone/>
              <a:defRPr sz="600"/>
            </a:lvl8pPr>
            <a:lvl9pPr marL="2357396"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D8B9AAE6-5DFA-4229-A25D-628CD437ECB5}" type="datetimeFigureOut">
              <a:rPr lang="en-US"/>
              <a:pPr>
                <a:defRPr/>
              </a:pPr>
              <a:t>10/6/2014</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024B5938-D7E7-4B40-B573-64E95AADA4E3}" type="slidenum">
              <a:rPr lang="en-US"/>
              <a:pPr>
                <a:defRPr/>
              </a:pPr>
              <a:t>‹#›</a:t>
            </a:fld>
            <a:endParaRPr lang="en-US" dirty="0"/>
          </a:p>
        </p:txBody>
      </p:sp>
    </p:spTree>
    <p:extLst>
      <p:ext uri="{BB962C8B-B14F-4D97-AF65-F5344CB8AC3E}">
        <p14:creationId xmlns:p14="http://schemas.microsoft.com/office/powerpoint/2010/main" val="3924982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53B3ADF8-B321-4F4F-994E-DF8FA86ACD7E}" type="datetimeFigureOut">
              <a:rPr lang="en-US"/>
              <a:pPr>
                <a:defRPr/>
              </a:pPr>
              <a:t>10/6/2014</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68D4D25D-95B6-4E9F-9AF7-D4B20CBEEF88}" type="slidenum">
              <a:rPr lang="en-US"/>
              <a:pPr>
                <a:defRPr/>
              </a:pPr>
              <a:t>‹#›</a:t>
            </a:fld>
            <a:endParaRPr lang="en-US" dirty="0"/>
          </a:p>
        </p:txBody>
      </p:sp>
    </p:spTree>
    <p:extLst>
      <p:ext uri="{BB962C8B-B14F-4D97-AF65-F5344CB8AC3E}">
        <p14:creationId xmlns:p14="http://schemas.microsoft.com/office/powerpoint/2010/main" val="3233997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22615965-80CB-4B20-A574-B1DBCC3C4627}" type="datetimeFigureOut">
              <a:rPr lang="en-US"/>
              <a:pPr>
                <a:defRPr/>
              </a:pPr>
              <a:t>10/6/2014</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E7372222-498C-4633-853D-BD447F393C19}" type="slidenum">
              <a:rPr lang="en-US"/>
              <a:pPr>
                <a:defRPr/>
              </a:pPr>
              <a:t>‹#›</a:t>
            </a:fld>
            <a:endParaRPr lang="en-US" dirty="0"/>
          </a:p>
        </p:txBody>
      </p:sp>
    </p:spTree>
    <p:extLst>
      <p:ext uri="{BB962C8B-B14F-4D97-AF65-F5344CB8AC3E}">
        <p14:creationId xmlns:p14="http://schemas.microsoft.com/office/powerpoint/2010/main" val="3302476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94739" indent="0" algn="ctr">
              <a:buNone/>
              <a:defRPr>
                <a:solidFill>
                  <a:schemeClr val="tx1">
                    <a:tint val="75000"/>
                  </a:schemeClr>
                </a:solidFill>
              </a:defRPr>
            </a:lvl2pPr>
            <a:lvl3pPr marL="589477" indent="0" algn="ctr">
              <a:buNone/>
              <a:defRPr>
                <a:solidFill>
                  <a:schemeClr val="tx1">
                    <a:tint val="75000"/>
                  </a:schemeClr>
                </a:solidFill>
              </a:defRPr>
            </a:lvl3pPr>
            <a:lvl4pPr marL="884216" indent="0" algn="ctr">
              <a:buNone/>
              <a:defRPr>
                <a:solidFill>
                  <a:schemeClr val="tx1">
                    <a:tint val="75000"/>
                  </a:schemeClr>
                </a:solidFill>
              </a:defRPr>
            </a:lvl4pPr>
            <a:lvl5pPr marL="1178954" indent="0" algn="ctr">
              <a:buNone/>
              <a:defRPr>
                <a:solidFill>
                  <a:schemeClr val="tx1">
                    <a:tint val="75000"/>
                  </a:schemeClr>
                </a:solidFill>
              </a:defRPr>
            </a:lvl5pPr>
            <a:lvl6pPr marL="1473693" indent="0" algn="ctr">
              <a:buNone/>
              <a:defRPr>
                <a:solidFill>
                  <a:schemeClr val="tx1">
                    <a:tint val="75000"/>
                  </a:schemeClr>
                </a:solidFill>
              </a:defRPr>
            </a:lvl6pPr>
            <a:lvl7pPr marL="1768431" indent="0" algn="ctr">
              <a:buNone/>
              <a:defRPr>
                <a:solidFill>
                  <a:schemeClr val="tx1">
                    <a:tint val="75000"/>
                  </a:schemeClr>
                </a:solidFill>
              </a:defRPr>
            </a:lvl7pPr>
            <a:lvl8pPr marL="2063170" indent="0" algn="ctr">
              <a:buNone/>
              <a:defRPr>
                <a:solidFill>
                  <a:schemeClr val="tx1">
                    <a:tint val="75000"/>
                  </a:schemeClr>
                </a:solidFill>
              </a:defRPr>
            </a:lvl8pPr>
            <a:lvl9pPr marL="235790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8EBCA106-9177-44C5-B6AE-B932ED40BEB1}" type="datetimeFigureOut">
              <a:rPr lang="en-US"/>
              <a:pPr>
                <a:defRPr/>
              </a:pPr>
              <a:t>10/6/2014</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51D424B5-0194-4D80-A370-D2C550C5CD86}" type="slidenum">
              <a:rPr lang="en-US"/>
              <a:pPr>
                <a:defRPr/>
              </a:pPr>
              <a:t>‹#›</a:t>
            </a:fld>
            <a:endParaRPr lang="en-US" dirty="0"/>
          </a:p>
        </p:txBody>
      </p:sp>
    </p:spTree>
    <p:extLst>
      <p:ext uri="{BB962C8B-B14F-4D97-AF65-F5344CB8AC3E}">
        <p14:creationId xmlns:p14="http://schemas.microsoft.com/office/powerpoint/2010/main" val="2755826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595D5C48-BA0A-4153-A0AA-8EEA959FAB91}" type="datetimeFigureOut">
              <a:rPr lang="en-US"/>
              <a:pPr>
                <a:defRPr/>
              </a:pPr>
              <a:t>10/6/2014</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009E462F-9B11-4A97-98B5-8148789982A5}" type="slidenum">
              <a:rPr lang="en-US"/>
              <a:pPr>
                <a:defRPr/>
              </a:pPr>
              <a:t>‹#›</a:t>
            </a:fld>
            <a:endParaRPr lang="en-US" dirty="0"/>
          </a:p>
        </p:txBody>
      </p:sp>
    </p:spTree>
    <p:extLst>
      <p:ext uri="{BB962C8B-B14F-4D97-AF65-F5344CB8AC3E}">
        <p14:creationId xmlns:p14="http://schemas.microsoft.com/office/powerpoint/2010/main" val="2980413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1300">
                <a:solidFill>
                  <a:schemeClr val="tx1">
                    <a:tint val="75000"/>
                  </a:schemeClr>
                </a:solidFill>
              </a:defRPr>
            </a:lvl1pPr>
            <a:lvl2pPr marL="294739" indent="0">
              <a:buNone/>
              <a:defRPr sz="1200">
                <a:solidFill>
                  <a:schemeClr val="tx1">
                    <a:tint val="75000"/>
                  </a:schemeClr>
                </a:solidFill>
              </a:defRPr>
            </a:lvl2pPr>
            <a:lvl3pPr marL="589477" indent="0">
              <a:buNone/>
              <a:defRPr sz="1000">
                <a:solidFill>
                  <a:schemeClr val="tx1">
                    <a:tint val="75000"/>
                  </a:schemeClr>
                </a:solidFill>
              </a:defRPr>
            </a:lvl3pPr>
            <a:lvl4pPr marL="884216" indent="0">
              <a:buNone/>
              <a:defRPr sz="900">
                <a:solidFill>
                  <a:schemeClr val="tx1">
                    <a:tint val="75000"/>
                  </a:schemeClr>
                </a:solidFill>
              </a:defRPr>
            </a:lvl4pPr>
            <a:lvl5pPr marL="1178954" indent="0">
              <a:buNone/>
              <a:defRPr sz="900">
                <a:solidFill>
                  <a:schemeClr val="tx1">
                    <a:tint val="75000"/>
                  </a:schemeClr>
                </a:solidFill>
              </a:defRPr>
            </a:lvl5pPr>
            <a:lvl6pPr marL="1473693" indent="0">
              <a:buNone/>
              <a:defRPr sz="900">
                <a:solidFill>
                  <a:schemeClr val="tx1">
                    <a:tint val="75000"/>
                  </a:schemeClr>
                </a:solidFill>
              </a:defRPr>
            </a:lvl6pPr>
            <a:lvl7pPr marL="1768431" indent="0">
              <a:buNone/>
              <a:defRPr sz="900">
                <a:solidFill>
                  <a:schemeClr val="tx1">
                    <a:tint val="75000"/>
                  </a:schemeClr>
                </a:solidFill>
              </a:defRPr>
            </a:lvl7pPr>
            <a:lvl8pPr marL="2063170" indent="0">
              <a:buNone/>
              <a:defRPr sz="900">
                <a:solidFill>
                  <a:schemeClr val="tx1">
                    <a:tint val="75000"/>
                  </a:schemeClr>
                </a:solidFill>
              </a:defRPr>
            </a:lvl8pPr>
            <a:lvl9pPr marL="2357908"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516B5132-4802-4375-BEBE-953EE7581C1A}" type="datetimeFigureOut">
              <a:rPr lang="en-US"/>
              <a:pPr>
                <a:defRPr/>
              </a:pPr>
              <a:t>10/6/2014</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5C81B751-518B-4644-A487-2F93EF844CC2}" type="slidenum">
              <a:rPr lang="en-US"/>
              <a:pPr>
                <a:defRPr/>
              </a:pPr>
              <a:t>‹#›</a:t>
            </a:fld>
            <a:endParaRPr lang="en-US" dirty="0"/>
          </a:p>
        </p:txBody>
      </p:sp>
    </p:spTree>
    <p:extLst>
      <p:ext uri="{BB962C8B-B14F-4D97-AF65-F5344CB8AC3E}">
        <p14:creationId xmlns:p14="http://schemas.microsoft.com/office/powerpoint/2010/main" val="142335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03" indent="0">
              <a:buNone/>
              <a:defRPr sz="1800"/>
            </a:lvl2pPr>
            <a:lvl3pPr marL="914004" indent="0">
              <a:buNone/>
              <a:defRPr sz="1600"/>
            </a:lvl3pPr>
            <a:lvl4pPr marL="1371004" indent="0">
              <a:buNone/>
              <a:defRPr sz="1400"/>
            </a:lvl4pPr>
            <a:lvl5pPr marL="1828006" indent="0">
              <a:buNone/>
              <a:defRPr sz="1400"/>
            </a:lvl5pPr>
            <a:lvl6pPr marL="2285007" indent="0">
              <a:buNone/>
              <a:defRPr sz="1400"/>
            </a:lvl6pPr>
            <a:lvl7pPr marL="2742008" indent="0">
              <a:buNone/>
              <a:defRPr sz="1400"/>
            </a:lvl7pPr>
            <a:lvl8pPr marL="3199010" indent="0">
              <a:buNone/>
              <a:defRPr sz="1400"/>
            </a:lvl8pPr>
            <a:lvl9pPr marL="365601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D2A9B9-836E-4ABB-A3F5-EE3276705E1A}" type="slidenum">
              <a:rPr lang="en-US"/>
              <a:pPr>
                <a:defRPr/>
              </a:pPr>
              <a:t>‹#›</a:t>
            </a:fld>
            <a:endParaRPr lang="en-US" dirty="0"/>
          </a:p>
        </p:txBody>
      </p:sp>
    </p:spTree>
    <p:extLst>
      <p:ext uri="{BB962C8B-B14F-4D97-AF65-F5344CB8AC3E}">
        <p14:creationId xmlns:p14="http://schemas.microsoft.com/office/powerpoint/2010/main" val="3842461491"/>
      </p:ext>
    </p:extLst>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600204"/>
            <a:ext cx="4038600" cy="4525963"/>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DCE94659-F501-4872-B047-CFB4A540A3F2}" type="datetimeFigureOut">
              <a:rPr lang="en-US"/>
              <a:pPr>
                <a:defRPr/>
              </a:pPr>
              <a:t>10/6/2014</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69031EA1-EF4A-47EC-B530-349A5BEDDA27}" type="slidenum">
              <a:rPr lang="en-US"/>
              <a:pPr>
                <a:defRPr/>
              </a:pPr>
              <a:t>‹#›</a:t>
            </a:fld>
            <a:endParaRPr lang="en-US" dirty="0"/>
          </a:p>
        </p:txBody>
      </p:sp>
    </p:spTree>
    <p:extLst>
      <p:ext uri="{BB962C8B-B14F-4D97-AF65-F5344CB8AC3E}">
        <p14:creationId xmlns:p14="http://schemas.microsoft.com/office/powerpoint/2010/main" val="2922184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500" b="1"/>
            </a:lvl1pPr>
            <a:lvl2pPr marL="294739" indent="0">
              <a:buNone/>
              <a:defRPr sz="1300" b="1"/>
            </a:lvl2pPr>
            <a:lvl3pPr marL="589477" indent="0">
              <a:buNone/>
              <a:defRPr sz="1200" b="1"/>
            </a:lvl3pPr>
            <a:lvl4pPr marL="884216" indent="0">
              <a:buNone/>
              <a:defRPr sz="1000" b="1"/>
            </a:lvl4pPr>
            <a:lvl5pPr marL="1178954" indent="0">
              <a:buNone/>
              <a:defRPr sz="1000" b="1"/>
            </a:lvl5pPr>
            <a:lvl6pPr marL="1473693" indent="0">
              <a:buNone/>
              <a:defRPr sz="1000" b="1"/>
            </a:lvl6pPr>
            <a:lvl7pPr marL="1768431" indent="0">
              <a:buNone/>
              <a:defRPr sz="1000" b="1"/>
            </a:lvl7pPr>
            <a:lvl8pPr marL="2063170" indent="0">
              <a:buNone/>
              <a:defRPr sz="1000" b="1"/>
            </a:lvl8pPr>
            <a:lvl9pPr marL="2357908"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500"/>
            </a:lvl1pPr>
            <a:lvl2pPr>
              <a:defRPr sz="13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500" b="1"/>
            </a:lvl1pPr>
            <a:lvl2pPr marL="294739" indent="0">
              <a:buNone/>
              <a:defRPr sz="1300" b="1"/>
            </a:lvl2pPr>
            <a:lvl3pPr marL="589477" indent="0">
              <a:buNone/>
              <a:defRPr sz="1200" b="1"/>
            </a:lvl3pPr>
            <a:lvl4pPr marL="884216" indent="0">
              <a:buNone/>
              <a:defRPr sz="1000" b="1"/>
            </a:lvl4pPr>
            <a:lvl5pPr marL="1178954" indent="0">
              <a:buNone/>
              <a:defRPr sz="1000" b="1"/>
            </a:lvl5pPr>
            <a:lvl6pPr marL="1473693" indent="0">
              <a:buNone/>
              <a:defRPr sz="1000" b="1"/>
            </a:lvl6pPr>
            <a:lvl7pPr marL="1768431" indent="0">
              <a:buNone/>
              <a:defRPr sz="1000" b="1"/>
            </a:lvl7pPr>
            <a:lvl8pPr marL="2063170" indent="0">
              <a:buNone/>
              <a:defRPr sz="1000" b="1"/>
            </a:lvl8pPr>
            <a:lvl9pPr marL="2357908"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500"/>
            </a:lvl1pPr>
            <a:lvl2pPr>
              <a:defRPr sz="13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4BCE4C13-B667-4B23-B424-E596D3783530}" type="datetimeFigureOut">
              <a:rPr lang="en-US"/>
              <a:pPr>
                <a:defRPr/>
              </a:pPr>
              <a:t>10/6/2014</a:t>
            </a:fld>
            <a:endParaRPr lang="en-US" dirty="0"/>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DD32A14F-FAAE-4FD5-B1B7-B46BAC92D574}" type="slidenum">
              <a:rPr lang="en-US"/>
              <a:pPr>
                <a:defRPr/>
              </a:pPr>
              <a:t>‹#›</a:t>
            </a:fld>
            <a:endParaRPr lang="en-US" dirty="0"/>
          </a:p>
        </p:txBody>
      </p:sp>
    </p:spTree>
    <p:extLst>
      <p:ext uri="{BB962C8B-B14F-4D97-AF65-F5344CB8AC3E}">
        <p14:creationId xmlns:p14="http://schemas.microsoft.com/office/powerpoint/2010/main" val="2105133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D5953314-942E-49D7-A5D0-54F592FF4E60}" type="datetimeFigureOut">
              <a:rPr lang="en-US"/>
              <a:pPr>
                <a:defRPr/>
              </a:pPr>
              <a:t>10/6/2014</a:t>
            </a:fld>
            <a:endParaRPr lang="en-US" dirty="0"/>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B2F33BCB-3B27-4E27-90D9-F6147E6A4268}" type="slidenum">
              <a:rPr lang="en-US"/>
              <a:pPr>
                <a:defRPr/>
              </a:pPr>
              <a:t>‹#›</a:t>
            </a:fld>
            <a:endParaRPr lang="en-US" dirty="0"/>
          </a:p>
        </p:txBody>
      </p:sp>
    </p:spTree>
    <p:extLst>
      <p:ext uri="{BB962C8B-B14F-4D97-AF65-F5344CB8AC3E}">
        <p14:creationId xmlns:p14="http://schemas.microsoft.com/office/powerpoint/2010/main" val="3758241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EBAE417D-BC1D-470B-B1BA-8444B42F0841}" type="datetimeFigureOut">
              <a:rPr lang="en-US"/>
              <a:pPr>
                <a:defRPr/>
              </a:pPr>
              <a:t>10/6/2014</a:t>
            </a:fld>
            <a:endParaRPr lang="en-US" dirty="0"/>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74925527-7B6A-4DA2-9689-CE39745F57ED}" type="slidenum">
              <a:rPr lang="en-US"/>
              <a:pPr>
                <a:defRPr/>
              </a:pPr>
              <a:t>‹#›</a:t>
            </a:fld>
            <a:endParaRPr lang="en-US" dirty="0"/>
          </a:p>
        </p:txBody>
      </p:sp>
    </p:spTree>
    <p:extLst>
      <p:ext uri="{BB962C8B-B14F-4D97-AF65-F5344CB8AC3E}">
        <p14:creationId xmlns:p14="http://schemas.microsoft.com/office/powerpoint/2010/main" val="1019689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313" cy="4691063"/>
          </a:xfrm>
        </p:spPr>
        <p:txBody>
          <a:bodyPr/>
          <a:lstStyle>
            <a:lvl1pPr marL="0" indent="0">
              <a:buNone/>
              <a:defRPr sz="900"/>
            </a:lvl1pPr>
            <a:lvl2pPr marL="294739" indent="0">
              <a:buNone/>
              <a:defRPr sz="800"/>
            </a:lvl2pPr>
            <a:lvl3pPr marL="589477" indent="0">
              <a:buNone/>
              <a:defRPr sz="600"/>
            </a:lvl3pPr>
            <a:lvl4pPr marL="884216" indent="0">
              <a:buNone/>
              <a:defRPr sz="600"/>
            </a:lvl4pPr>
            <a:lvl5pPr marL="1178954" indent="0">
              <a:buNone/>
              <a:defRPr sz="600"/>
            </a:lvl5pPr>
            <a:lvl6pPr marL="1473693" indent="0">
              <a:buNone/>
              <a:defRPr sz="600"/>
            </a:lvl6pPr>
            <a:lvl7pPr marL="1768431" indent="0">
              <a:buNone/>
              <a:defRPr sz="600"/>
            </a:lvl7pPr>
            <a:lvl8pPr marL="2063170" indent="0">
              <a:buNone/>
              <a:defRPr sz="600"/>
            </a:lvl8pPr>
            <a:lvl9pPr marL="2357908"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9AD4201D-F9A2-4A2C-957D-A49D38744683}" type="datetimeFigureOut">
              <a:rPr lang="en-US"/>
              <a:pPr>
                <a:defRPr/>
              </a:pPr>
              <a:t>10/6/2014</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FC39B3F7-C7B9-4C0C-9CAB-88CDF909122F}" type="slidenum">
              <a:rPr lang="en-US"/>
              <a:pPr>
                <a:defRPr/>
              </a:pPr>
              <a:t>‹#›</a:t>
            </a:fld>
            <a:endParaRPr lang="en-US" dirty="0"/>
          </a:p>
        </p:txBody>
      </p:sp>
    </p:spTree>
    <p:extLst>
      <p:ext uri="{BB962C8B-B14F-4D97-AF65-F5344CB8AC3E}">
        <p14:creationId xmlns:p14="http://schemas.microsoft.com/office/powerpoint/2010/main" val="2943171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100"/>
            </a:lvl1pPr>
            <a:lvl2pPr marL="294739" indent="0">
              <a:buNone/>
              <a:defRPr sz="1800"/>
            </a:lvl2pPr>
            <a:lvl3pPr marL="589477" indent="0">
              <a:buNone/>
              <a:defRPr sz="1500"/>
            </a:lvl3pPr>
            <a:lvl4pPr marL="884216" indent="0">
              <a:buNone/>
              <a:defRPr sz="1300"/>
            </a:lvl4pPr>
            <a:lvl5pPr marL="1178954" indent="0">
              <a:buNone/>
              <a:defRPr sz="1300"/>
            </a:lvl5pPr>
            <a:lvl6pPr marL="1473693" indent="0">
              <a:buNone/>
              <a:defRPr sz="1300"/>
            </a:lvl6pPr>
            <a:lvl7pPr marL="1768431" indent="0">
              <a:buNone/>
              <a:defRPr sz="1300"/>
            </a:lvl7pPr>
            <a:lvl8pPr marL="2063170" indent="0">
              <a:buNone/>
              <a:defRPr sz="1300"/>
            </a:lvl8pPr>
            <a:lvl9pPr marL="2357908" indent="0">
              <a:buNone/>
              <a:defRPr sz="13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900"/>
            </a:lvl1pPr>
            <a:lvl2pPr marL="294739" indent="0">
              <a:buNone/>
              <a:defRPr sz="800"/>
            </a:lvl2pPr>
            <a:lvl3pPr marL="589477" indent="0">
              <a:buNone/>
              <a:defRPr sz="600"/>
            </a:lvl3pPr>
            <a:lvl4pPr marL="884216" indent="0">
              <a:buNone/>
              <a:defRPr sz="600"/>
            </a:lvl4pPr>
            <a:lvl5pPr marL="1178954" indent="0">
              <a:buNone/>
              <a:defRPr sz="600"/>
            </a:lvl5pPr>
            <a:lvl6pPr marL="1473693" indent="0">
              <a:buNone/>
              <a:defRPr sz="600"/>
            </a:lvl6pPr>
            <a:lvl7pPr marL="1768431" indent="0">
              <a:buNone/>
              <a:defRPr sz="600"/>
            </a:lvl7pPr>
            <a:lvl8pPr marL="2063170" indent="0">
              <a:buNone/>
              <a:defRPr sz="600"/>
            </a:lvl8pPr>
            <a:lvl9pPr marL="2357908"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E1556A20-D3F5-4914-B3BB-3C14C8370710}" type="datetimeFigureOut">
              <a:rPr lang="en-US"/>
              <a:pPr>
                <a:defRPr/>
              </a:pPr>
              <a:t>10/6/2014</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362C0BC1-1752-4308-9D48-D76E6CF6F1CD}" type="slidenum">
              <a:rPr lang="en-US"/>
              <a:pPr>
                <a:defRPr/>
              </a:pPr>
              <a:t>‹#›</a:t>
            </a:fld>
            <a:endParaRPr lang="en-US" dirty="0"/>
          </a:p>
        </p:txBody>
      </p:sp>
    </p:spTree>
    <p:extLst>
      <p:ext uri="{BB962C8B-B14F-4D97-AF65-F5344CB8AC3E}">
        <p14:creationId xmlns:p14="http://schemas.microsoft.com/office/powerpoint/2010/main" val="34534966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B775239A-CC35-4209-A8E9-4826C0EF60BD}" type="datetimeFigureOut">
              <a:rPr lang="en-US"/>
              <a:pPr>
                <a:defRPr/>
              </a:pPr>
              <a:t>10/6/2014</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424F9C34-FFF3-47B2-ABDF-A4270E1A54FC}" type="slidenum">
              <a:rPr lang="en-US"/>
              <a:pPr>
                <a:defRPr/>
              </a:pPr>
              <a:t>‹#›</a:t>
            </a:fld>
            <a:endParaRPr lang="en-US" dirty="0"/>
          </a:p>
        </p:txBody>
      </p:sp>
    </p:spTree>
    <p:extLst>
      <p:ext uri="{BB962C8B-B14F-4D97-AF65-F5344CB8AC3E}">
        <p14:creationId xmlns:p14="http://schemas.microsoft.com/office/powerpoint/2010/main" val="255529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34DBDD1E-27F8-48AF-8EC5-B84D54BCFA56}" type="datetimeFigureOut">
              <a:rPr lang="en-US"/>
              <a:pPr>
                <a:defRPr/>
              </a:pPr>
              <a:t>10/6/2014</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879E0511-F6F0-4ADA-97DB-28B0E6E4D9EA}" type="slidenum">
              <a:rPr lang="en-US"/>
              <a:pPr>
                <a:defRPr/>
              </a:pPr>
              <a:t>‹#›</a:t>
            </a:fld>
            <a:endParaRPr lang="en-US" dirty="0"/>
          </a:p>
        </p:txBody>
      </p:sp>
    </p:spTree>
    <p:extLst>
      <p:ext uri="{BB962C8B-B14F-4D97-AF65-F5344CB8AC3E}">
        <p14:creationId xmlns:p14="http://schemas.microsoft.com/office/powerpoint/2010/main" val="363980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4" y="990600"/>
            <a:ext cx="41910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4" y="990600"/>
            <a:ext cx="41910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C132ED3-72AD-4EA8-81E5-71ED79433E56}" type="slidenum">
              <a:rPr lang="en-US"/>
              <a:pPr>
                <a:defRPr/>
              </a:pPr>
              <a:t>‹#›</a:t>
            </a:fld>
            <a:endParaRPr lang="en-US" dirty="0"/>
          </a:p>
        </p:txBody>
      </p:sp>
    </p:spTree>
    <p:extLst>
      <p:ext uri="{BB962C8B-B14F-4D97-AF65-F5344CB8AC3E}">
        <p14:creationId xmlns:p14="http://schemas.microsoft.com/office/powerpoint/2010/main" val="1074679574"/>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03" indent="0">
              <a:buNone/>
              <a:defRPr sz="2000" b="1"/>
            </a:lvl2pPr>
            <a:lvl3pPr marL="914004" indent="0">
              <a:buNone/>
              <a:defRPr sz="1800" b="1"/>
            </a:lvl3pPr>
            <a:lvl4pPr marL="1371004" indent="0">
              <a:buNone/>
              <a:defRPr sz="1600" b="1"/>
            </a:lvl4pPr>
            <a:lvl5pPr marL="1828006" indent="0">
              <a:buNone/>
              <a:defRPr sz="1600" b="1"/>
            </a:lvl5pPr>
            <a:lvl6pPr marL="2285007" indent="0">
              <a:buNone/>
              <a:defRPr sz="1600" b="1"/>
            </a:lvl6pPr>
            <a:lvl7pPr marL="2742008" indent="0">
              <a:buNone/>
              <a:defRPr sz="1600" b="1"/>
            </a:lvl7pPr>
            <a:lvl8pPr marL="3199010" indent="0">
              <a:buNone/>
              <a:defRPr sz="1600" b="1"/>
            </a:lvl8pPr>
            <a:lvl9pPr marL="3656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003" indent="0">
              <a:buNone/>
              <a:defRPr sz="2000" b="1"/>
            </a:lvl2pPr>
            <a:lvl3pPr marL="914004" indent="0">
              <a:buNone/>
              <a:defRPr sz="1800" b="1"/>
            </a:lvl3pPr>
            <a:lvl4pPr marL="1371004" indent="0">
              <a:buNone/>
              <a:defRPr sz="1600" b="1"/>
            </a:lvl4pPr>
            <a:lvl5pPr marL="1828006" indent="0">
              <a:buNone/>
              <a:defRPr sz="1600" b="1"/>
            </a:lvl5pPr>
            <a:lvl6pPr marL="2285007" indent="0">
              <a:buNone/>
              <a:defRPr sz="1600" b="1"/>
            </a:lvl6pPr>
            <a:lvl7pPr marL="2742008" indent="0">
              <a:buNone/>
              <a:defRPr sz="1600" b="1"/>
            </a:lvl7pPr>
            <a:lvl8pPr marL="3199010" indent="0">
              <a:buNone/>
              <a:defRPr sz="1600" b="1"/>
            </a:lvl8pPr>
            <a:lvl9pPr marL="3656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5ED721F-B5A1-4D27-AD3A-45CB9A9EECB7}" type="slidenum">
              <a:rPr lang="en-US"/>
              <a:pPr>
                <a:defRPr/>
              </a:pPr>
              <a:t>‹#›</a:t>
            </a:fld>
            <a:endParaRPr lang="en-US" dirty="0"/>
          </a:p>
        </p:txBody>
      </p:sp>
    </p:spTree>
    <p:extLst>
      <p:ext uri="{BB962C8B-B14F-4D97-AF65-F5344CB8AC3E}">
        <p14:creationId xmlns:p14="http://schemas.microsoft.com/office/powerpoint/2010/main" val="3754581013"/>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1C01A90-F1EF-4F32-91DA-69657924AE7E}" type="slidenum">
              <a:rPr lang="en-US"/>
              <a:pPr>
                <a:defRPr/>
              </a:pPr>
              <a:t>‹#›</a:t>
            </a:fld>
            <a:endParaRPr lang="en-US" dirty="0"/>
          </a:p>
        </p:txBody>
      </p:sp>
    </p:spTree>
    <p:extLst>
      <p:ext uri="{BB962C8B-B14F-4D97-AF65-F5344CB8AC3E}">
        <p14:creationId xmlns:p14="http://schemas.microsoft.com/office/powerpoint/2010/main" val="3728378427"/>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9EE6A1F-290D-4956-927D-FE978710282E}" type="slidenum">
              <a:rPr lang="en-US"/>
              <a:pPr>
                <a:defRPr/>
              </a:pPr>
              <a:t>‹#›</a:t>
            </a:fld>
            <a:endParaRPr lang="en-US" dirty="0"/>
          </a:p>
        </p:txBody>
      </p:sp>
    </p:spTree>
    <p:extLst>
      <p:ext uri="{BB962C8B-B14F-4D97-AF65-F5344CB8AC3E}">
        <p14:creationId xmlns:p14="http://schemas.microsoft.com/office/powerpoint/2010/main" val="3307509434"/>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03" indent="0">
              <a:buNone/>
              <a:defRPr sz="1200"/>
            </a:lvl2pPr>
            <a:lvl3pPr marL="914004" indent="0">
              <a:buNone/>
              <a:defRPr sz="1000"/>
            </a:lvl3pPr>
            <a:lvl4pPr marL="1371004" indent="0">
              <a:buNone/>
              <a:defRPr sz="900"/>
            </a:lvl4pPr>
            <a:lvl5pPr marL="1828006" indent="0">
              <a:buNone/>
              <a:defRPr sz="900"/>
            </a:lvl5pPr>
            <a:lvl6pPr marL="2285007" indent="0">
              <a:buNone/>
              <a:defRPr sz="900"/>
            </a:lvl6pPr>
            <a:lvl7pPr marL="2742008" indent="0">
              <a:buNone/>
              <a:defRPr sz="900"/>
            </a:lvl7pPr>
            <a:lvl8pPr marL="3199010" indent="0">
              <a:buNone/>
              <a:defRPr sz="900"/>
            </a:lvl8pPr>
            <a:lvl9pPr marL="365601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CE793A7-A906-4C9D-AE1D-D44227EC6F81}" type="slidenum">
              <a:rPr lang="en-US"/>
              <a:pPr>
                <a:defRPr/>
              </a:pPr>
              <a:t>‹#›</a:t>
            </a:fld>
            <a:endParaRPr lang="en-US" dirty="0"/>
          </a:p>
        </p:txBody>
      </p:sp>
    </p:spTree>
    <p:extLst>
      <p:ext uri="{BB962C8B-B14F-4D97-AF65-F5344CB8AC3E}">
        <p14:creationId xmlns:p14="http://schemas.microsoft.com/office/powerpoint/2010/main" val="2234871040"/>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03" indent="0">
              <a:buNone/>
              <a:defRPr sz="2800"/>
            </a:lvl2pPr>
            <a:lvl3pPr marL="914004" indent="0">
              <a:buNone/>
              <a:defRPr sz="2400"/>
            </a:lvl3pPr>
            <a:lvl4pPr marL="1371004" indent="0">
              <a:buNone/>
              <a:defRPr sz="2000"/>
            </a:lvl4pPr>
            <a:lvl5pPr marL="1828006" indent="0">
              <a:buNone/>
              <a:defRPr sz="2000"/>
            </a:lvl5pPr>
            <a:lvl6pPr marL="2285007" indent="0">
              <a:buNone/>
              <a:defRPr sz="2000"/>
            </a:lvl6pPr>
            <a:lvl7pPr marL="2742008" indent="0">
              <a:buNone/>
              <a:defRPr sz="2000"/>
            </a:lvl7pPr>
            <a:lvl8pPr marL="3199010" indent="0">
              <a:buNone/>
              <a:defRPr sz="2000"/>
            </a:lvl8pPr>
            <a:lvl9pPr marL="3656011"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03" indent="0">
              <a:buNone/>
              <a:defRPr sz="1200"/>
            </a:lvl2pPr>
            <a:lvl3pPr marL="914004" indent="0">
              <a:buNone/>
              <a:defRPr sz="1000"/>
            </a:lvl3pPr>
            <a:lvl4pPr marL="1371004" indent="0">
              <a:buNone/>
              <a:defRPr sz="900"/>
            </a:lvl4pPr>
            <a:lvl5pPr marL="1828006" indent="0">
              <a:buNone/>
              <a:defRPr sz="900"/>
            </a:lvl5pPr>
            <a:lvl6pPr marL="2285007" indent="0">
              <a:buNone/>
              <a:defRPr sz="900"/>
            </a:lvl6pPr>
            <a:lvl7pPr marL="2742008" indent="0">
              <a:buNone/>
              <a:defRPr sz="900"/>
            </a:lvl7pPr>
            <a:lvl8pPr marL="3199010" indent="0">
              <a:buNone/>
              <a:defRPr sz="900"/>
            </a:lvl8pPr>
            <a:lvl9pPr marL="365601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7478ED0-315B-4578-AE15-70BC6D426F3C}" type="slidenum">
              <a:rPr lang="en-US"/>
              <a:pPr>
                <a:defRPr/>
              </a:pPr>
              <a:t>‹#›</a:t>
            </a:fld>
            <a:endParaRPr lang="en-US" dirty="0"/>
          </a:p>
        </p:txBody>
      </p:sp>
    </p:spTree>
    <p:extLst>
      <p:ext uri="{BB962C8B-B14F-4D97-AF65-F5344CB8AC3E}">
        <p14:creationId xmlns:p14="http://schemas.microsoft.com/office/powerpoint/2010/main" val="1067627916"/>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0" rIns="91400" bIns="4570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990600"/>
            <a:ext cx="85344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0" rIns="91400" bIns="457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0" rIns="91400" bIns="45700" numCol="1" anchor="t" anchorCtr="0" compatLnSpc="1">
            <a:prstTxWarp prst="textNoShape">
              <a:avLst/>
            </a:prstTxWarp>
          </a:bodyPr>
          <a:lstStyle>
            <a:lvl1pPr>
              <a:defRPr sz="1000" b="1">
                <a:latin typeface="+mn-lt"/>
              </a:defRPr>
            </a:lvl1pPr>
          </a:lstStyle>
          <a:p>
            <a:pPr>
              <a:defRPr/>
            </a:pPr>
            <a:endParaRPr lang="en-US" dirty="0"/>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0" rIns="91400" bIns="45700" numCol="1" anchor="t" anchorCtr="0" compatLnSpc="1">
            <a:prstTxWarp prst="textNoShape">
              <a:avLst/>
            </a:prstTxWarp>
          </a:bodyPr>
          <a:lstStyle>
            <a:lvl1pPr algn="ctr">
              <a:defRPr sz="1000" b="1">
                <a:latin typeface="+mn-lt"/>
              </a:defRPr>
            </a:lvl1pPr>
          </a:lstStyle>
          <a:p>
            <a:pPr>
              <a:defRPr/>
            </a:pPr>
            <a:endParaRPr lang="en-US" dirty="0"/>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0" rIns="91400" bIns="45700" numCol="1" anchor="t" anchorCtr="0" compatLnSpc="1">
            <a:prstTxWarp prst="textNoShape">
              <a:avLst/>
            </a:prstTxWarp>
          </a:bodyPr>
          <a:lstStyle>
            <a:lvl1pPr algn="r">
              <a:defRPr sz="1000" b="1">
                <a:latin typeface="+mn-lt"/>
              </a:defRPr>
            </a:lvl1pPr>
          </a:lstStyle>
          <a:p>
            <a:pPr>
              <a:defRPr/>
            </a:pPr>
            <a:fld id="{96F4E708-4AC9-4CC6-83E7-D2F62149543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94"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Lst>
  <p:transition spd="med">
    <p:fade thruBlk="1"/>
  </p:transition>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Impact" pitchFamily="34" charset="0"/>
        </a:defRPr>
      </a:lvl2pPr>
      <a:lvl3pPr algn="ctr" rtl="0" eaLnBrk="0" fontAlgn="base" hangingPunct="0">
        <a:spcBef>
          <a:spcPct val="0"/>
        </a:spcBef>
        <a:spcAft>
          <a:spcPct val="0"/>
        </a:spcAft>
        <a:defRPr sz="3600">
          <a:solidFill>
            <a:schemeClr val="tx1"/>
          </a:solidFill>
          <a:latin typeface="Impact" pitchFamily="34" charset="0"/>
        </a:defRPr>
      </a:lvl3pPr>
      <a:lvl4pPr algn="ctr" rtl="0" eaLnBrk="0" fontAlgn="base" hangingPunct="0">
        <a:spcBef>
          <a:spcPct val="0"/>
        </a:spcBef>
        <a:spcAft>
          <a:spcPct val="0"/>
        </a:spcAft>
        <a:defRPr sz="3600">
          <a:solidFill>
            <a:schemeClr val="tx1"/>
          </a:solidFill>
          <a:latin typeface="Impact" pitchFamily="34" charset="0"/>
        </a:defRPr>
      </a:lvl4pPr>
      <a:lvl5pPr algn="ctr" rtl="0" eaLnBrk="0" fontAlgn="base" hangingPunct="0">
        <a:spcBef>
          <a:spcPct val="0"/>
        </a:spcBef>
        <a:spcAft>
          <a:spcPct val="0"/>
        </a:spcAft>
        <a:defRPr sz="3600">
          <a:solidFill>
            <a:schemeClr val="tx1"/>
          </a:solidFill>
          <a:latin typeface="Impact" pitchFamily="34" charset="0"/>
        </a:defRPr>
      </a:lvl5pPr>
      <a:lvl6pPr marL="457003" algn="ctr" rtl="0" fontAlgn="base">
        <a:spcBef>
          <a:spcPct val="0"/>
        </a:spcBef>
        <a:spcAft>
          <a:spcPct val="0"/>
        </a:spcAft>
        <a:defRPr sz="3600">
          <a:solidFill>
            <a:schemeClr val="tx1"/>
          </a:solidFill>
          <a:latin typeface="Impact" pitchFamily="34" charset="0"/>
        </a:defRPr>
      </a:lvl6pPr>
      <a:lvl7pPr marL="914004" algn="ctr" rtl="0" fontAlgn="base">
        <a:spcBef>
          <a:spcPct val="0"/>
        </a:spcBef>
        <a:spcAft>
          <a:spcPct val="0"/>
        </a:spcAft>
        <a:defRPr sz="3600">
          <a:solidFill>
            <a:schemeClr val="tx1"/>
          </a:solidFill>
          <a:latin typeface="Impact" pitchFamily="34" charset="0"/>
        </a:defRPr>
      </a:lvl7pPr>
      <a:lvl8pPr marL="1371004" algn="ctr" rtl="0" fontAlgn="base">
        <a:spcBef>
          <a:spcPct val="0"/>
        </a:spcBef>
        <a:spcAft>
          <a:spcPct val="0"/>
        </a:spcAft>
        <a:defRPr sz="3600">
          <a:solidFill>
            <a:schemeClr val="tx1"/>
          </a:solidFill>
          <a:latin typeface="Impact" pitchFamily="34" charset="0"/>
        </a:defRPr>
      </a:lvl8pPr>
      <a:lvl9pPr marL="1828006" algn="ctr" rtl="0" fontAlgn="base">
        <a:spcBef>
          <a:spcPct val="0"/>
        </a:spcBef>
        <a:spcAft>
          <a:spcPct val="0"/>
        </a:spcAft>
        <a:defRPr sz="3600">
          <a:solidFill>
            <a:schemeClr val="tx1"/>
          </a:solidFill>
          <a:latin typeface="Impact" pitchFamily="34" charset="0"/>
        </a:defRPr>
      </a:lvl9pPr>
    </p:titleStyle>
    <p:bodyStyle>
      <a:lvl1pPr marL="341313" indent="-341313" algn="l" rtl="0" eaLnBrk="0" fontAlgn="base" hangingPunct="0">
        <a:spcBef>
          <a:spcPct val="20000"/>
        </a:spcBef>
        <a:spcAft>
          <a:spcPct val="0"/>
        </a:spcAft>
        <a:buSzPct val="200000"/>
        <a:defRPr sz="2400" b="1">
          <a:solidFill>
            <a:schemeClr val="tx1"/>
          </a:solidFill>
          <a:latin typeface="+mn-lt"/>
          <a:ea typeface="+mn-ea"/>
          <a:cs typeface="+mn-cs"/>
        </a:defRPr>
      </a:lvl1pPr>
      <a:lvl2pPr marL="741363" indent="-284163" algn="l" rtl="0" eaLnBrk="0" fontAlgn="base" hangingPunct="0">
        <a:spcBef>
          <a:spcPct val="20000"/>
        </a:spcBef>
        <a:spcAft>
          <a:spcPct val="0"/>
        </a:spcAft>
        <a:buSzPct val="200000"/>
        <a:defRPr sz="2000" b="1">
          <a:solidFill>
            <a:schemeClr val="tx1"/>
          </a:solidFill>
          <a:latin typeface="+mn-lt"/>
        </a:defRPr>
      </a:lvl2pPr>
      <a:lvl3pPr marL="1141413" indent="-227013" algn="l" rtl="0" eaLnBrk="0" fontAlgn="base" hangingPunct="0">
        <a:spcBef>
          <a:spcPct val="20000"/>
        </a:spcBef>
        <a:spcAft>
          <a:spcPct val="0"/>
        </a:spcAft>
        <a:buSzPct val="200000"/>
        <a:defRPr b="1">
          <a:solidFill>
            <a:schemeClr val="tx1"/>
          </a:solidFill>
          <a:latin typeface="+mn-lt"/>
        </a:defRPr>
      </a:lvl3pPr>
      <a:lvl4pPr marL="1598613" indent="-227013" algn="l" rtl="0" eaLnBrk="0" fontAlgn="base" hangingPunct="0">
        <a:spcBef>
          <a:spcPct val="20000"/>
        </a:spcBef>
        <a:spcAft>
          <a:spcPct val="0"/>
        </a:spcAft>
        <a:buSzPct val="200000"/>
        <a:defRPr sz="1600" b="1">
          <a:solidFill>
            <a:schemeClr val="tx1"/>
          </a:solidFill>
          <a:latin typeface="+mn-lt"/>
        </a:defRPr>
      </a:lvl4pPr>
      <a:lvl5pPr marL="2055813" indent="-227013" algn="l" rtl="0" eaLnBrk="0" fontAlgn="base" hangingPunct="0">
        <a:spcBef>
          <a:spcPct val="20000"/>
        </a:spcBef>
        <a:spcAft>
          <a:spcPct val="0"/>
        </a:spcAft>
        <a:buSzPct val="200000"/>
        <a:defRPr sz="1600" b="1">
          <a:solidFill>
            <a:schemeClr val="tx1"/>
          </a:solidFill>
          <a:latin typeface="+mn-lt"/>
        </a:defRPr>
      </a:lvl5pPr>
      <a:lvl6pPr marL="2513508" indent="-228500" algn="l" rtl="0" fontAlgn="base">
        <a:spcBef>
          <a:spcPct val="20000"/>
        </a:spcBef>
        <a:spcAft>
          <a:spcPct val="0"/>
        </a:spcAft>
        <a:buSzPct val="200000"/>
        <a:defRPr sz="1600" b="1">
          <a:solidFill>
            <a:schemeClr val="tx1"/>
          </a:solidFill>
          <a:latin typeface="+mn-lt"/>
        </a:defRPr>
      </a:lvl6pPr>
      <a:lvl7pPr marL="2970509" indent="-228500" algn="l" rtl="0" fontAlgn="base">
        <a:spcBef>
          <a:spcPct val="20000"/>
        </a:spcBef>
        <a:spcAft>
          <a:spcPct val="0"/>
        </a:spcAft>
        <a:buSzPct val="200000"/>
        <a:defRPr sz="1600" b="1">
          <a:solidFill>
            <a:schemeClr val="tx1"/>
          </a:solidFill>
          <a:latin typeface="+mn-lt"/>
        </a:defRPr>
      </a:lvl7pPr>
      <a:lvl8pPr marL="3427510" indent="-228500" algn="l" rtl="0" fontAlgn="base">
        <a:spcBef>
          <a:spcPct val="20000"/>
        </a:spcBef>
        <a:spcAft>
          <a:spcPct val="0"/>
        </a:spcAft>
        <a:buSzPct val="200000"/>
        <a:defRPr sz="1600" b="1">
          <a:solidFill>
            <a:schemeClr val="tx1"/>
          </a:solidFill>
          <a:latin typeface="+mn-lt"/>
        </a:defRPr>
      </a:lvl8pPr>
      <a:lvl9pPr marL="3884512" indent="-228500" algn="l" rtl="0" fontAlgn="base">
        <a:spcBef>
          <a:spcPct val="20000"/>
        </a:spcBef>
        <a:spcAft>
          <a:spcPct val="0"/>
        </a:spcAft>
        <a:buSzPct val="200000"/>
        <a:defRPr sz="1600" b="1">
          <a:solidFill>
            <a:schemeClr val="tx1"/>
          </a:solidFill>
          <a:latin typeface="+mn-lt"/>
        </a:defRPr>
      </a:lvl9pPr>
    </p:bodyStyle>
    <p:otherStyle>
      <a:defPPr>
        <a:defRPr lang="en-US"/>
      </a:defPPr>
      <a:lvl1pPr marL="0" algn="l" defTabSz="914004" rtl="0" eaLnBrk="1" latinLnBrk="0" hangingPunct="1">
        <a:defRPr sz="1800" kern="1200">
          <a:solidFill>
            <a:schemeClr val="tx1"/>
          </a:solidFill>
          <a:latin typeface="+mn-lt"/>
          <a:ea typeface="+mn-ea"/>
          <a:cs typeface="+mn-cs"/>
        </a:defRPr>
      </a:lvl1pPr>
      <a:lvl2pPr marL="457003" algn="l" defTabSz="914004" rtl="0" eaLnBrk="1" latinLnBrk="0" hangingPunct="1">
        <a:defRPr sz="1800" kern="1200">
          <a:solidFill>
            <a:schemeClr val="tx1"/>
          </a:solidFill>
          <a:latin typeface="+mn-lt"/>
          <a:ea typeface="+mn-ea"/>
          <a:cs typeface="+mn-cs"/>
        </a:defRPr>
      </a:lvl2pPr>
      <a:lvl3pPr marL="914004" algn="l" defTabSz="914004" rtl="0" eaLnBrk="1" latinLnBrk="0" hangingPunct="1">
        <a:defRPr sz="1800" kern="1200">
          <a:solidFill>
            <a:schemeClr val="tx1"/>
          </a:solidFill>
          <a:latin typeface="+mn-lt"/>
          <a:ea typeface="+mn-ea"/>
          <a:cs typeface="+mn-cs"/>
        </a:defRPr>
      </a:lvl3pPr>
      <a:lvl4pPr marL="1371004" algn="l" defTabSz="914004" rtl="0" eaLnBrk="1" latinLnBrk="0" hangingPunct="1">
        <a:defRPr sz="1800" kern="1200">
          <a:solidFill>
            <a:schemeClr val="tx1"/>
          </a:solidFill>
          <a:latin typeface="+mn-lt"/>
          <a:ea typeface="+mn-ea"/>
          <a:cs typeface="+mn-cs"/>
        </a:defRPr>
      </a:lvl4pPr>
      <a:lvl5pPr marL="1828006" algn="l" defTabSz="914004" rtl="0" eaLnBrk="1" latinLnBrk="0" hangingPunct="1">
        <a:defRPr sz="1800" kern="1200">
          <a:solidFill>
            <a:schemeClr val="tx1"/>
          </a:solidFill>
          <a:latin typeface="+mn-lt"/>
          <a:ea typeface="+mn-ea"/>
          <a:cs typeface="+mn-cs"/>
        </a:defRPr>
      </a:lvl5pPr>
      <a:lvl6pPr marL="2285007" algn="l" defTabSz="914004" rtl="0" eaLnBrk="1" latinLnBrk="0" hangingPunct="1">
        <a:defRPr sz="1800" kern="1200">
          <a:solidFill>
            <a:schemeClr val="tx1"/>
          </a:solidFill>
          <a:latin typeface="+mn-lt"/>
          <a:ea typeface="+mn-ea"/>
          <a:cs typeface="+mn-cs"/>
        </a:defRPr>
      </a:lvl6pPr>
      <a:lvl7pPr marL="2742008" algn="l" defTabSz="914004" rtl="0" eaLnBrk="1" latinLnBrk="0" hangingPunct="1">
        <a:defRPr sz="1800" kern="1200">
          <a:solidFill>
            <a:schemeClr val="tx1"/>
          </a:solidFill>
          <a:latin typeface="+mn-lt"/>
          <a:ea typeface="+mn-ea"/>
          <a:cs typeface="+mn-cs"/>
        </a:defRPr>
      </a:lvl7pPr>
      <a:lvl8pPr marL="3199010" algn="l" defTabSz="914004" rtl="0" eaLnBrk="1" latinLnBrk="0" hangingPunct="1">
        <a:defRPr sz="1800" kern="1200">
          <a:solidFill>
            <a:schemeClr val="tx1"/>
          </a:solidFill>
          <a:latin typeface="+mn-lt"/>
          <a:ea typeface="+mn-ea"/>
          <a:cs typeface="+mn-cs"/>
        </a:defRPr>
      </a:lvl8pPr>
      <a:lvl9pPr marL="3656011" algn="l" defTabSz="91400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8935" tIns="29468" rIns="58935" bIns="29468"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8935" tIns="29468" rIns="58935" bIns="294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58935" tIns="29468" rIns="58935" bIns="29468" rtlCol="0" anchor="ctr"/>
          <a:lstStyle>
            <a:lvl1pPr algn="l" defTabSz="589349" fontAlgn="auto">
              <a:spcBef>
                <a:spcPts val="0"/>
              </a:spcBef>
              <a:spcAft>
                <a:spcPts val="0"/>
              </a:spcAft>
              <a:defRPr sz="800">
                <a:solidFill>
                  <a:prstClr val="black">
                    <a:tint val="75000"/>
                  </a:prstClr>
                </a:solidFill>
                <a:latin typeface="Calibri"/>
              </a:defRPr>
            </a:lvl1pPr>
          </a:lstStyle>
          <a:p>
            <a:pPr>
              <a:defRPr/>
            </a:pPr>
            <a:fld id="{389C9789-00D7-495D-B881-AE15C63C763E}" type="datetimeFigureOut">
              <a:rPr lang="en-US"/>
              <a:pPr>
                <a:defRPr/>
              </a:pPr>
              <a:t>10/6/2014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58935" tIns="29468" rIns="58935" bIns="29468" rtlCol="0" anchor="ctr"/>
          <a:lstStyle>
            <a:lvl1pPr algn="ctr" defTabSz="589349" fontAlgn="auto">
              <a:spcBef>
                <a:spcPts val="0"/>
              </a:spcBef>
              <a:spcAft>
                <a:spcPts val="0"/>
              </a:spcAft>
              <a:defRPr sz="8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58935" tIns="29468" rIns="58935" bIns="29468" rtlCol="0" anchor="ctr"/>
          <a:lstStyle>
            <a:lvl1pPr algn="r" defTabSz="589349" fontAlgn="auto">
              <a:spcBef>
                <a:spcPts val="0"/>
              </a:spcBef>
              <a:spcAft>
                <a:spcPts val="0"/>
              </a:spcAft>
              <a:defRPr sz="800">
                <a:solidFill>
                  <a:prstClr val="black">
                    <a:tint val="75000"/>
                  </a:prstClr>
                </a:solidFill>
                <a:latin typeface="Calibri"/>
              </a:defRPr>
            </a:lvl1pPr>
          </a:lstStyle>
          <a:p>
            <a:pPr>
              <a:defRPr/>
            </a:pPr>
            <a:fld id="{A6F5D63F-0D17-4386-AF8B-8771C965237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ctr" defTabSz="588963" rtl="0" eaLnBrk="0" fontAlgn="base" hangingPunct="0">
        <a:spcBef>
          <a:spcPct val="0"/>
        </a:spcBef>
        <a:spcAft>
          <a:spcPct val="0"/>
        </a:spcAft>
        <a:defRPr sz="2800" kern="1200">
          <a:solidFill>
            <a:schemeClr val="tx1"/>
          </a:solidFill>
          <a:latin typeface="+mj-lt"/>
          <a:ea typeface="+mj-ea"/>
          <a:cs typeface="+mj-cs"/>
        </a:defRPr>
      </a:lvl1pPr>
      <a:lvl2pPr algn="ctr" defTabSz="588963" rtl="0" eaLnBrk="0" fontAlgn="base" hangingPunct="0">
        <a:spcBef>
          <a:spcPct val="0"/>
        </a:spcBef>
        <a:spcAft>
          <a:spcPct val="0"/>
        </a:spcAft>
        <a:defRPr sz="2800">
          <a:solidFill>
            <a:schemeClr val="tx1"/>
          </a:solidFill>
          <a:latin typeface="Calibri" pitchFamily="34" charset="0"/>
        </a:defRPr>
      </a:lvl2pPr>
      <a:lvl3pPr algn="ctr" defTabSz="588963" rtl="0" eaLnBrk="0" fontAlgn="base" hangingPunct="0">
        <a:spcBef>
          <a:spcPct val="0"/>
        </a:spcBef>
        <a:spcAft>
          <a:spcPct val="0"/>
        </a:spcAft>
        <a:defRPr sz="2800">
          <a:solidFill>
            <a:schemeClr val="tx1"/>
          </a:solidFill>
          <a:latin typeface="Calibri" pitchFamily="34" charset="0"/>
        </a:defRPr>
      </a:lvl3pPr>
      <a:lvl4pPr algn="ctr" defTabSz="588963" rtl="0" eaLnBrk="0" fontAlgn="base" hangingPunct="0">
        <a:spcBef>
          <a:spcPct val="0"/>
        </a:spcBef>
        <a:spcAft>
          <a:spcPct val="0"/>
        </a:spcAft>
        <a:defRPr sz="2800">
          <a:solidFill>
            <a:schemeClr val="tx1"/>
          </a:solidFill>
          <a:latin typeface="Calibri" pitchFamily="34" charset="0"/>
        </a:defRPr>
      </a:lvl4pPr>
      <a:lvl5pPr algn="ctr" defTabSz="588963" rtl="0" eaLnBrk="0" fontAlgn="base" hangingPunct="0">
        <a:spcBef>
          <a:spcPct val="0"/>
        </a:spcBef>
        <a:spcAft>
          <a:spcPct val="0"/>
        </a:spcAft>
        <a:defRPr sz="2800">
          <a:solidFill>
            <a:schemeClr val="tx1"/>
          </a:solidFill>
          <a:latin typeface="Calibri" pitchFamily="34" charset="0"/>
        </a:defRPr>
      </a:lvl5pPr>
      <a:lvl6pPr marL="457200" algn="ctr" defTabSz="588963" rtl="0" fontAlgn="base">
        <a:spcBef>
          <a:spcPct val="0"/>
        </a:spcBef>
        <a:spcAft>
          <a:spcPct val="0"/>
        </a:spcAft>
        <a:defRPr sz="2800">
          <a:solidFill>
            <a:schemeClr val="tx1"/>
          </a:solidFill>
          <a:latin typeface="Calibri" pitchFamily="34" charset="0"/>
        </a:defRPr>
      </a:lvl6pPr>
      <a:lvl7pPr marL="914400" algn="ctr" defTabSz="588963" rtl="0" fontAlgn="base">
        <a:spcBef>
          <a:spcPct val="0"/>
        </a:spcBef>
        <a:spcAft>
          <a:spcPct val="0"/>
        </a:spcAft>
        <a:defRPr sz="2800">
          <a:solidFill>
            <a:schemeClr val="tx1"/>
          </a:solidFill>
          <a:latin typeface="Calibri" pitchFamily="34" charset="0"/>
        </a:defRPr>
      </a:lvl7pPr>
      <a:lvl8pPr marL="1371600" algn="ctr" defTabSz="588963" rtl="0" fontAlgn="base">
        <a:spcBef>
          <a:spcPct val="0"/>
        </a:spcBef>
        <a:spcAft>
          <a:spcPct val="0"/>
        </a:spcAft>
        <a:defRPr sz="2800">
          <a:solidFill>
            <a:schemeClr val="tx1"/>
          </a:solidFill>
          <a:latin typeface="Calibri" pitchFamily="34" charset="0"/>
        </a:defRPr>
      </a:lvl8pPr>
      <a:lvl9pPr marL="1828800" algn="ctr" defTabSz="588963" rtl="0" fontAlgn="base">
        <a:spcBef>
          <a:spcPct val="0"/>
        </a:spcBef>
        <a:spcAft>
          <a:spcPct val="0"/>
        </a:spcAft>
        <a:defRPr sz="2800">
          <a:solidFill>
            <a:schemeClr val="tx1"/>
          </a:solidFill>
          <a:latin typeface="Calibri" pitchFamily="34" charset="0"/>
        </a:defRPr>
      </a:lvl9pPr>
    </p:titleStyle>
    <p:bodyStyle>
      <a:lvl1pPr marL="220663" indent="-220663" algn="l" defTabSz="588963" rtl="0" eaLnBrk="0" fontAlgn="base" hangingPunct="0">
        <a:spcBef>
          <a:spcPct val="20000"/>
        </a:spcBef>
        <a:spcAft>
          <a:spcPct val="0"/>
        </a:spcAft>
        <a:buFont typeface="Arial" charset="0"/>
        <a:buChar char="•"/>
        <a:defRPr sz="2100" kern="1200">
          <a:solidFill>
            <a:schemeClr val="tx1"/>
          </a:solidFill>
          <a:latin typeface="+mn-lt"/>
          <a:ea typeface="+mn-ea"/>
          <a:cs typeface="+mn-cs"/>
        </a:defRPr>
      </a:lvl1pPr>
      <a:lvl2pPr marL="477838" indent="-184150" algn="l" defTabSz="588963"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736600" indent="-146050" algn="l" defTabSz="588963" rtl="0" eaLnBrk="0" fontAlgn="base" hangingPunct="0">
        <a:spcBef>
          <a:spcPct val="20000"/>
        </a:spcBef>
        <a:spcAft>
          <a:spcPct val="0"/>
        </a:spcAft>
        <a:buFont typeface="Arial" charset="0"/>
        <a:buChar char="•"/>
        <a:defRPr sz="1500" kern="1200">
          <a:solidFill>
            <a:schemeClr val="tx1"/>
          </a:solidFill>
          <a:latin typeface="+mn-lt"/>
          <a:ea typeface="+mn-ea"/>
          <a:cs typeface="+mn-cs"/>
        </a:defRPr>
      </a:lvl3pPr>
      <a:lvl4pPr marL="1030288" indent="-146050" algn="l" defTabSz="588963" rtl="0" eaLnBrk="0" fontAlgn="base" hangingPunct="0">
        <a:spcBef>
          <a:spcPct val="20000"/>
        </a:spcBef>
        <a:spcAft>
          <a:spcPct val="0"/>
        </a:spcAft>
        <a:buFont typeface="Arial" charset="0"/>
        <a:buChar char="–"/>
        <a:defRPr sz="1300" kern="1200">
          <a:solidFill>
            <a:schemeClr val="tx1"/>
          </a:solidFill>
          <a:latin typeface="+mn-lt"/>
          <a:ea typeface="+mn-ea"/>
          <a:cs typeface="+mn-cs"/>
        </a:defRPr>
      </a:lvl4pPr>
      <a:lvl5pPr marL="1325563" indent="-146050" algn="l" defTabSz="588963" rtl="0" eaLnBrk="0" fontAlgn="base" hangingPunct="0">
        <a:spcBef>
          <a:spcPct val="20000"/>
        </a:spcBef>
        <a:spcAft>
          <a:spcPct val="0"/>
        </a:spcAft>
        <a:buFont typeface="Arial" charset="0"/>
        <a:buChar char="»"/>
        <a:defRPr sz="1300" kern="1200">
          <a:solidFill>
            <a:schemeClr val="tx1"/>
          </a:solidFill>
          <a:latin typeface="+mn-lt"/>
          <a:ea typeface="+mn-ea"/>
          <a:cs typeface="+mn-cs"/>
        </a:defRPr>
      </a:lvl5pPr>
      <a:lvl6pPr marL="1620710" indent="-147337" algn="l" defTabSz="58934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15385" indent="-147337" algn="l" defTabSz="58934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10059" indent="-147337" algn="l" defTabSz="58934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04734" indent="-147337" algn="l" defTabSz="589349"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589349" rtl="0" eaLnBrk="1" latinLnBrk="0" hangingPunct="1">
        <a:defRPr sz="1200" kern="1200">
          <a:solidFill>
            <a:schemeClr val="tx1"/>
          </a:solidFill>
          <a:latin typeface="+mn-lt"/>
          <a:ea typeface="+mn-ea"/>
          <a:cs typeface="+mn-cs"/>
        </a:defRPr>
      </a:lvl1pPr>
      <a:lvl2pPr marL="294675" algn="l" defTabSz="589349" rtl="0" eaLnBrk="1" latinLnBrk="0" hangingPunct="1">
        <a:defRPr sz="1200" kern="1200">
          <a:solidFill>
            <a:schemeClr val="tx1"/>
          </a:solidFill>
          <a:latin typeface="+mn-lt"/>
          <a:ea typeface="+mn-ea"/>
          <a:cs typeface="+mn-cs"/>
        </a:defRPr>
      </a:lvl2pPr>
      <a:lvl3pPr marL="589349" algn="l" defTabSz="589349" rtl="0" eaLnBrk="1" latinLnBrk="0" hangingPunct="1">
        <a:defRPr sz="1200" kern="1200">
          <a:solidFill>
            <a:schemeClr val="tx1"/>
          </a:solidFill>
          <a:latin typeface="+mn-lt"/>
          <a:ea typeface="+mn-ea"/>
          <a:cs typeface="+mn-cs"/>
        </a:defRPr>
      </a:lvl3pPr>
      <a:lvl4pPr marL="884024" algn="l" defTabSz="589349" rtl="0" eaLnBrk="1" latinLnBrk="0" hangingPunct="1">
        <a:defRPr sz="1200" kern="1200">
          <a:solidFill>
            <a:schemeClr val="tx1"/>
          </a:solidFill>
          <a:latin typeface="+mn-lt"/>
          <a:ea typeface="+mn-ea"/>
          <a:cs typeface="+mn-cs"/>
        </a:defRPr>
      </a:lvl4pPr>
      <a:lvl5pPr marL="1178698" algn="l" defTabSz="589349" rtl="0" eaLnBrk="1" latinLnBrk="0" hangingPunct="1">
        <a:defRPr sz="1200" kern="1200">
          <a:solidFill>
            <a:schemeClr val="tx1"/>
          </a:solidFill>
          <a:latin typeface="+mn-lt"/>
          <a:ea typeface="+mn-ea"/>
          <a:cs typeface="+mn-cs"/>
        </a:defRPr>
      </a:lvl5pPr>
      <a:lvl6pPr marL="1473373" algn="l" defTabSz="589349" rtl="0" eaLnBrk="1" latinLnBrk="0" hangingPunct="1">
        <a:defRPr sz="1200" kern="1200">
          <a:solidFill>
            <a:schemeClr val="tx1"/>
          </a:solidFill>
          <a:latin typeface="+mn-lt"/>
          <a:ea typeface="+mn-ea"/>
          <a:cs typeface="+mn-cs"/>
        </a:defRPr>
      </a:lvl6pPr>
      <a:lvl7pPr marL="1768047" algn="l" defTabSz="589349" rtl="0" eaLnBrk="1" latinLnBrk="0" hangingPunct="1">
        <a:defRPr sz="1200" kern="1200">
          <a:solidFill>
            <a:schemeClr val="tx1"/>
          </a:solidFill>
          <a:latin typeface="+mn-lt"/>
          <a:ea typeface="+mn-ea"/>
          <a:cs typeface="+mn-cs"/>
        </a:defRPr>
      </a:lvl7pPr>
      <a:lvl8pPr marL="2062722" algn="l" defTabSz="589349" rtl="0" eaLnBrk="1" latinLnBrk="0" hangingPunct="1">
        <a:defRPr sz="1200" kern="1200">
          <a:solidFill>
            <a:schemeClr val="tx1"/>
          </a:solidFill>
          <a:latin typeface="+mn-lt"/>
          <a:ea typeface="+mn-ea"/>
          <a:cs typeface="+mn-cs"/>
        </a:defRPr>
      </a:lvl8pPr>
      <a:lvl9pPr marL="2357396" algn="l" defTabSz="589349"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8949" tIns="29474" rIns="58949" bIns="29474"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8949" tIns="29474" rIns="58949" bIns="2947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58949" tIns="29474" rIns="58949" bIns="29474" rtlCol="0" anchor="ctr"/>
          <a:lstStyle>
            <a:lvl1pPr algn="l" defTabSz="589477" fontAlgn="auto">
              <a:spcBef>
                <a:spcPts val="0"/>
              </a:spcBef>
              <a:spcAft>
                <a:spcPts val="0"/>
              </a:spcAft>
              <a:defRPr sz="800">
                <a:solidFill>
                  <a:prstClr val="black">
                    <a:tint val="75000"/>
                  </a:prstClr>
                </a:solidFill>
                <a:latin typeface="Calibri"/>
              </a:defRPr>
            </a:lvl1pPr>
          </a:lstStyle>
          <a:p>
            <a:pPr>
              <a:defRPr/>
            </a:pPr>
            <a:fld id="{D460C154-B96D-4963-9E10-5D1F9D0A7C5A}" type="datetimeFigureOut">
              <a:rPr lang="en-US"/>
              <a:pPr>
                <a:defRPr/>
              </a:pPr>
              <a:t>10/6/2014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58949" tIns="29474" rIns="58949" bIns="29474" rtlCol="0" anchor="ctr"/>
          <a:lstStyle>
            <a:lvl1pPr algn="ctr" defTabSz="589477" fontAlgn="auto">
              <a:spcBef>
                <a:spcPts val="0"/>
              </a:spcBef>
              <a:spcAft>
                <a:spcPts val="0"/>
              </a:spcAft>
              <a:defRPr sz="8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58949" tIns="29474" rIns="58949" bIns="29474" rtlCol="0" anchor="ctr"/>
          <a:lstStyle>
            <a:lvl1pPr algn="r" defTabSz="589477" fontAlgn="auto">
              <a:spcBef>
                <a:spcPts val="0"/>
              </a:spcBef>
              <a:spcAft>
                <a:spcPts val="0"/>
              </a:spcAft>
              <a:defRPr sz="800">
                <a:solidFill>
                  <a:prstClr val="black">
                    <a:tint val="75000"/>
                  </a:prstClr>
                </a:solidFill>
                <a:latin typeface="Calibri"/>
              </a:defRPr>
            </a:lvl1pPr>
          </a:lstStyle>
          <a:p>
            <a:pPr>
              <a:defRPr/>
            </a:pPr>
            <a:fld id="{8B181CB7-821F-46CE-9A18-8459A2BD918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xStyles>
    <p:titleStyle>
      <a:lvl1pPr algn="ctr" defTabSz="588963" rtl="0" eaLnBrk="0" fontAlgn="base" hangingPunct="0">
        <a:spcBef>
          <a:spcPct val="0"/>
        </a:spcBef>
        <a:spcAft>
          <a:spcPct val="0"/>
        </a:spcAft>
        <a:defRPr sz="2800" kern="1200">
          <a:solidFill>
            <a:schemeClr val="tx1"/>
          </a:solidFill>
          <a:latin typeface="+mj-lt"/>
          <a:ea typeface="+mj-ea"/>
          <a:cs typeface="+mj-cs"/>
        </a:defRPr>
      </a:lvl1pPr>
      <a:lvl2pPr algn="ctr" defTabSz="588963" rtl="0" eaLnBrk="0" fontAlgn="base" hangingPunct="0">
        <a:spcBef>
          <a:spcPct val="0"/>
        </a:spcBef>
        <a:spcAft>
          <a:spcPct val="0"/>
        </a:spcAft>
        <a:defRPr sz="2800">
          <a:solidFill>
            <a:schemeClr val="tx1"/>
          </a:solidFill>
          <a:latin typeface="Calibri" pitchFamily="34" charset="0"/>
        </a:defRPr>
      </a:lvl2pPr>
      <a:lvl3pPr algn="ctr" defTabSz="588963" rtl="0" eaLnBrk="0" fontAlgn="base" hangingPunct="0">
        <a:spcBef>
          <a:spcPct val="0"/>
        </a:spcBef>
        <a:spcAft>
          <a:spcPct val="0"/>
        </a:spcAft>
        <a:defRPr sz="2800">
          <a:solidFill>
            <a:schemeClr val="tx1"/>
          </a:solidFill>
          <a:latin typeface="Calibri" pitchFamily="34" charset="0"/>
        </a:defRPr>
      </a:lvl3pPr>
      <a:lvl4pPr algn="ctr" defTabSz="588963" rtl="0" eaLnBrk="0" fontAlgn="base" hangingPunct="0">
        <a:spcBef>
          <a:spcPct val="0"/>
        </a:spcBef>
        <a:spcAft>
          <a:spcPct val="0"/>
        </a:spcAft>
        <a:defRPr sz="2800">
          <a:solidFill>
            <a:schemeClr val="tx1"/>
          </a:solidFill>
          <a:latin typeface="Calibri" pitchFamily="34" charset="0"/>
        </a:defRPr>
      </a:lvl4pPr>
      <a:lvl5pPr algn="ctr" defTabSz="588963" rtl="0" eaLnBrk="0" fontAlgn="base" hangingPunct="0">
        <a:spcBef>
          <a:spcPct val="0"/>
        </a:spcBef>
        <a:spcAft>
          <a:spcPct val="0"/>
        </a:spcAft>
        <a:defRPr sz="2800">
          <a:solidFill>
            <a:schemeClr val="tx1"/>
          </a:solidFill>
          <a:latin typeface="Calibri" pitchFamily="34" charset="0"/>
        </a:defRPr>
      </a:lvl5pPr>
      <a:lvl6pPr marL="457200" algn="ctr" defTabSz="588963" rtl="0" fontAlgn="base">
        <a:spcBef>
          <a:spcPct val="0"/>
        </a:spcBef>
        <a:spcAft>
          <a:spcPct val="0"/>
        </a:spcAft>
        <a:defRPr sz="2800">
          <a:solidFill>
            <a:schemeClr val="tx1"/>
          </a:solidFill>
          <a:latin typeface="Calibri" pitchFamily="34" charset="0"/>
        </a:defRPr>
      </a:lvl6pPr>
      <a:lvl7pPr marL="914400" algn="ctr" defTabSz="588963" rtl="0" fontAlgn="base">
        <a:spcBef>
          <a:spcPct val="0"/>
        </a:spcBef>
        <a:spcAft>
          <a:spcPct val="0"/>
        </a:spcAft>
        <a:defRPr sz="2800">
          <a:solidFill>
            <a:schemeClr val="tx1"/>
          </a:solidFill>
          <a:latin typeface="Calibri" pitchFamily="34" charset="0"/>
        </a:defRPr>
      </a:lvl7pPr>
      <a:lvl8pPr marL="1371600" algn="ctr" defTabSz="588963" rtl="0" fontAlgn="base">
        <a:spcBef>
          <a:spcPct val="0"/>
        </a:spcBef>
        <a:spcAft>
          <a:spcPct val="0"/>
        </a:spcAft>
        <a:defRPr sz="2800">
          <a:solidFill>
            <a:schemeClr val="tx1"/>
          </a:solidFill>
          <a:latin typeface="Calibri" pitchFamily="34" charset="0"/>
        </a:defRPr>
      </a:lvl8pPr>
      <a:lvl9pPr marL="1828800" algn="ctr" defTabSz="588963" rtl="0" fontAlgn="base">
        <a:spcBef>
          <a:spcPct val="0"/>
        </a:spcBef>
        <a:spcAft>
          <a:spcPct val="0"/>
        </a:spcAft>
        <a:defRPr sz="2800">
          <a:solidFill>
            <a:schemeClr val="tx1"/>
          </a:solidFill>
          <a:latin typeface="Calibri" pitchFamily="34" charset="0"/>
        </a:defRPr>
      </a:lvl9pPr>
    </p:titleStyle>
    <p:bodyStyle>
      <a:lvl1pPr marL="220663" indent="-220663" algn="l" defTabSz="588963" rtl="0" eaLnBrk="0" fontAlgn="base" hangingPunct="0">
        <a:spcBef>
          <a:spcPct val="20000"/>
        </a:spcBef>
        <a:spcAft>
          <a:spcPct val="0"/>
        </a:spcAft>
        <a:buFont typeface="Arial" charset="0"/>
        <a:buChar char="•"/>
        <a:defRPr sz="2100" kern="1200">
          <a:solidFill>
            <a:schemeClr val="tx1"/>
          </a:solidFill>
          <a:latin typeface="+mn-lt"/>
          <a:ea typeface="+mn-ea"/>
          <a:cs typeface="+mn-cs"/>
        </a:defRPr>
      </a:lvl1pPr>
      <a:lvl2pPr marL="477838" indent="-184150" algn="l" defTabSz="588963"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736600" indent="-146050" algn="l" defTabSz="588963" rtl="0" eaLnBrk="0" fontAlgn="base" hangingPunct="0">
        <a:spcBef>
          <a:spcPct val="20000"/>
        </a:spcBef>
        <a:spcAft>
          <a:spcPct val="0"/>
        </a:spcAft>
        <a:buFont typeface="Arial" charset="0"/>
        <a:buChar char="•"/>
        <a:defRPr sz="1500" kern="1200">
          <a:solidFill>
            <a:schemeClr val="tx1"/>
          </a:solidFill>
          <a:latin typeface="+mn-lt"/>
          <a:ea typeface="+mn-ea"/>
          <a:cs typeface="+mn-cs"/>
        </a:defRPr>
      </a:lvl3pPr>
      <a:lvl4pPr marL="1030288" indent="-146050" algn="l" defTabSz="588963" rtl="0" eaLnBrk="0" fontAlgn="base" hangingPunct="0">
        <a:spcBef>
          <a:spcPct val="20000"/>
        </a:spcBef>
        <a:spcAft>
          <a:spcPct val="0"/>
        </a:spcAft>
        <a:buFont typeface="Arial" charset="0"/>
        <a:buChar char="–"/>
        <a:defRPr sz="1300" kern="1200">
          <a:solidFill>
            <a:schemeClr val="tx1"/>
          </a:solidFill>
          <a:latin typeface="+mn-lt"/>
          <a:ea typeface="+mn-ea"/>
          <a:cs typeface="+mn-cs"/>
        </a:defRPr>
      </a:lvl4pPr>
      <a:lvl5pPr marL="1325563" indent="-146050" algn="l" defTabSz="588963" rtl="0" eaLnBrk="0" fontAlgn="base" hangingPunct="0">
        <a:spcBef>
          <a:spcPct val="20000"/>
        </a:spcBef>
        <a:spcAft>
          <a:spcPct val="0"/>
        </a:spcAft>
        <a:buFont typeface="Arial" charset="0"/>
        <a:buChar char="»"/>
        <a:defRPr sz="1300" kern="1200">
          <a:solidFill>
            <a:schemeClr val="tx1"/>
          </a:solidFill>
          <a:latin typeface="+mn-lt"/>
          <a:ea typeface="+mn-ea"/>
          <a:cs typeface="+mn-cs"/>
        </a:defRPr>
      </a:lvl5pPr>
      <a:lvl6pPr marL="1621062" indent="-147369" algn="l" defTabSz="589477"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15801" indent="-147369" algn="l" defTabSz="589477"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10539" indent="-147369" algn="l" defTabSz="589477"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05278" indent="-147369" algn="l" defTabSz="589477"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589477" rtl="0" eaLnBrk="1" latinLnBrk="0" hangingPunct="1">
        <a:defRPr sz="1200" kern="1200">
          <a:solidFill>
            <a:schemeClr val="tx1"/>
          </a:solidFill>
          <a:latin typeface="+mn-lt"/>
          <a:ea typeface="+mn-ea"/>
          <a:cs typeface="+mn-cs"/>
        </a:defRPr>
      </a:lvl1pPr>
      <a:lvl2pPr marL="294739" algn="l" defTabSz="589477" rtl="0" eaLnBrk="1" latinLnBrk="0" hangingPunct="1">
        <a:defRPr sz="1200" kern="1200">
          <a:solidFill>
            <a:schemeClr val="tx1"/>
          </a:solidFill>
          <a:latin typeface="+mn-lt"/>
          <a:ea typeface="+mn-ea"/>
          <a:cs typeface="+mn-cs"/>
        </a:defRPr>
      </a:lvl2pPr>
      <a:lvl3pPr marL="589477" algn="l" defTabSz="589477" rtl="0" eaLnBrk="1" latinLnBrk="0" hangingPunct="1">
        <a:defRPr sz="1200" kern="1200">
          <a:solidFill>
            <a:schemeClr val="tx1"/>
          </a:solidFill>
          <a:latin typeface="+mn-lt"/>
          <a:ea typeface="+mn-ea"/>
          <a:cs typeface="+mn-cs"/>
        </a:defRPr>
      </a:lvl3pPr>
      <a:lvl4pPr marL="884216" algn="l" defTabSz="589477" rtl="0" eaLnBrk="1" latinLnBrk="0" hangingPunct="1">
        <a:defRPr sz="1200" kern="1200">
          <a:solidFill>
            <a:schemeClr val="tx1"/>
          </a:solidFill>
          <a:latin typeface="+mn-lt"/>
          <a:ea typeface="+mn-ea"/>
          <a:cs typeface="+mn-cs"/>
        </a:defRPr>
      </a:lvl4pPr>
      <a:lvl5pPr marL="1178954" algn="l" defTabSz="589477" rtl="0" eaLnBrk="1" latinLnBrk="0" hangingPunct="1">
        <a:defRPr sz="1200" kern="1200">
          <a:solidFill>
            <a:schemeClr val="tx1"/>
          </a:solidFill>
          <a:latin typeface="+mn-lt"/>
          <a:ea typeface="+mn-ea"/>
          <a:cs typeface="+mn-cs"/>
        </a:defRPr>
      </a:lvl5pPr>
      <a:lvl6pPr marL="1473693" algn="l" defTabSz="589477" rtl="0" eaLnBrk="1" latinLnBrk="0" hangingPunct="1">
        <a:defRPr sz="1200" kern="1200">
          <a:solidFill>
            <a:schemeClr val="tx1"/>
          </a:solidFill>
          <a:latin typeface="+mn-lt"/>
          <a:ea typeface="+mn-ea"/>
          <a:cs typeface="+mn-cs"/>
        </a:defRPr>
      </a:lvl6pPr>
      <a:lvl7pPr marL="1768431" algn="l" defTabSz="589477" rtl="0" eaLnBrk="1" latinLnBrk="0" hangingPunct="1">
        <a:defRPr sz="1200" kern="1200">
          <a:solidFill>
            <a:schemeClr val="tx1"/>
          </a:solidFill>
          <a:latin typeface="+mn-lt"/>
          <a:ea typeface="+mn-ea"/>
          <a:cs typeface="+mn-cs"/>
        </a:defRPr>
      </a:lvl7pPr>
      <a:lvl8pPr marL="2063170" algn="l" defTabSz="589477" rtl="0" eaLnBrk="1" latinLnBrk="0" hangingPunct="1">
        <a:defRPr sz="1200" kern="1200">
          <a:solidFill>
            <a:schemeClr val="tx1"/>
          </a:solidFill>
          <a:latin typeface="+mn-lt"/>
          <a:ea typeface="+mn-ea"/>
          <a:cs typeface="+mn-cs"/>
        </a:defRPr>
      </a:lvl8pPr>
      <a:lvl9pPr marL="2357908" algn="l" defTabSz="589477"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15.xml"/><Relationship Id="rId5" Type="http://schemas.openxmlformats.org/officeDocument/2006/relationships/hyperlink" Target="http://tvtropes.org/pmwiki/pmwiki.php/Main/ReignOfTerror" TargetMode="Externa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33.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8534400" cy="6403775"/>
          </a:xfrm>
          <a:prstGeom prst="rect">
            <a:avLst/>
          </a:prstGeom>
        </p:spPr>
      </p:pic>
      <p:pic>
        <p:nvPicPr>
          <p:cNvPr id="4" name="Picture 11" descr="FrenchRev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2069881">
            <a:off x="5910438" y="755275"/>
            <a:ext cx="3100194" cy="1395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05956400"/>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609600"/>
          </a:xfrm>
        </p:spPr>
        <p:txBody>
          <a:bodyPr/>
          <a:lstStyle/>
          <a:p>
            <a:pPr eaLnBrk="1" hangingPunct="1"/>
            <a:r>
              <a:rPr lang="en-US" sz="5400" dirty="0" smtClean="0">
                <a:latin typeface="Monotype Corsiva" pitchFamily="66" charset="0"/>
              </a:rPr>
              <a:t>Fiscal (Economic) Crisis</a:t>
            </a:r>
          </a:p>
        </p:txBody>
      </p:sp>
      <p:sp>
        <p:nvSpPr>
          <p:cNvPr id="93187" name="Rectangle 3"/>
          <p:cNvSpPr>
            <a:spLocks noGrp="1" noChangeArrowheads="1"/>
          </p:cNvSpPr>
          <p:nvPr>
            <p:ph type="body" sz="half" idx="1"/>
          </p:nvPr>
        </p:nvSpPr>
        <p:spPr>
          <a:xfrm>
            <a:off x="190500" y="990600"/>
            <a:ext cx="5219700" cy="5638800"/>
          </a:xfrm>
          <a:solidFill>
            <a:schemeClr val="bg1"/>
          </a:solidFill>
        </p:spPr>
        <p:txBody>
          <a:bodyPr/>
          <a:lstStyle/>
          <a:p>
            <a:pPr marL="0" indent="0" eaLnBrk="1" hangingPunct="1">
              <a:defRPr/>
            </a:pPr>
            <a:r>
              <a:rPr lang="en-US" sz="3200" b="0" dirty="0" smtClean="0">
                <a:latin typeface="Comic Sans MS" pitchFamily="66" charset="0"/>
              </a:rPr>
              <a:t>The reason why France was ‘poor’ was because of:</a:t>
            </a:r>
          </a:p>
          <a:p>
            <a:pPr marL="0" indent="0" eaLnBrk="1" hangingPunct="1">
              <a:defRPr/>
            </a:pPr>
            <a:endParaRPr lang="en-US" sz="3200" b="0" dirty="0" smtClean="0">
              <a:latin typeface="Comic Sans MS" pitchFamily="66" charset="0"/>
            </a:endParaRPr>
          </a:p>
          <a:p>
            <a:pPr marL="0" indent="0" eaLnBrk="1" hangingPunct="1">
              <a:buFontTx/>
              <a:buChar char="•"/>
              <a:defRPr/>
            </a:pPr>
            <a:r>
              <a:rPr lang="en-US" sz="3200" b="0" dirty="0" smtClean="0">
                <a:latin typeface="Comic Sans MS" pitchFamily="66" charset="0"/>
              </a:rPr>
              <a:t>Excessive spending of King Louis XVI</a:t>
            </a:r>
          </a:p>
          <a:p>
            <a:pPr marL="0" indent="0" eaLnBrk="1" hangingPunct="1">
              <a:buFontTx/>
              <a:buChar char="•"/>
              <a:defRPr/>
            </a:pPr>
            <a:r>
              <a:rPr lang="en-US" sz="3200" b="0" dirty="0" smtClean="0">
                <a:latin typeface="Comic Sans MS" pitchFamily="66" charset="0"/>
              </a:rPr>
              <a:t>7 Yrs War &amp; American Revolution</a:t>
            </a:r>
          </a:p>
          <a:p>
            <a:pPr marL="0" indent="0" eaLnBrk="1" hangingPunct="1">
              <a:buFontTx/>
              <a:buChar char="•"/>
              <a:defRPr/>
            </a:pPr>
            <a:r>
              <a:rPr lang="en-US" sz="3200" b="0" dirty="0" smtClean="0">
                <a:latin typeface="Comic Sans MS" pitchFamily="66" charset="0"/>
              </a:rPr>
              <a:t>Bad harvest</a:t>
            </a:r>
          </a:p>
          <a:p>
            <a:pPr marL="0" indent="0" eaLnBrk="1" hangingPunct="1">
              <a:buFontTx/>
              <a:buChar char="•"/>
              <a:defRPr/>
            </a:pPr>
            <a:r>
              <a:rPr lang="en-US" sz="3200" b="0" dirty="0" smtClean="0">
                <a:latin typeface="Comic Sans MS" pitchFamily="66" charset="0"/>
              </a:rPr>
              <a:t>Failed reforms (</a:t>
            </a:r>
            <a:r>
              <a:rPr lang="en-US" sz="3200" b="0" dirty="0"/>
              <a:t>Jacques </a:t>
            </a:r>
            <a:r>
              <a:rPr lang="en-US" sz="3200" b="0" dirty="0" smtClean="0"/>
              <a:t>Necker)</a:t>
            </a:r>
            <a:endParaRPr lang="en-US" sz="3200" b="0" dirty="0" smtClean="0">
              <a:latin typeface="Comic Sans MS" pitchFamily="66" charset="0"/>
            </a:endParaRPr>
          </a:p>
        </p:txBody>
      </p:sp>
      <p:pic>
        <p:nvPicPr>
          <p:cNvPr id="50180" name="Picture 4" descr="wheat_wave_lg_clr"/>
          <p:cNvPicPr>
            <a:picLocks noGrp="1" noChangeAspect="1" noChangeArrowheads="1" noCrop="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019800" y="3352800"/>
            <a:ext cx="2293938"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1" name="Picture 6" descr="george_washington_proud_flag_waving_horse_hg_clr"/>
          <p:cNvPicPr>
            <a:picLocks noGrp="1" noChangeAspect="1" noChangeArrowheads="1" noCrop="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824538" y="1104900"/>
            <a:ext cx="2365375" cy="2705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Calligraphy" panose="03010101010101010101" pitchFamily="66" charset="0"/>
              </a:rPr>
              <a:t>Meeting of the Estates-General</a:t>
            </a:r>
            <a:endParaRPr lang="en-US" dirty="0">
              <a:latin typeface="Lucida Calligraphy" panose="03010101010101010101" pitchFamily="66" charset="0"/>
            </a:endParaRPr>
          </a:p>
        </p:txBody>
      </p:sp>
      <p:sp>
        <p:nvSpPr>
          <p:cNvPr id="3" name="Text Placeholder 2"/>
          <p:cNvSpPr>
            <a:spLocks noGrp="1"/>
          </p:cNvSpPr>
          <p:nvPr>
            <p:ph type="body" sz="half" idx="1"/>
          </p:nvPr>
        </p:nvSpPr>
        <p:spPr/>
        <p:txBody>
          <a:bodyPr/>
          <a:lstStyle/>
          <a:p>
            <a:pPr marL="342900" indent="-342900">
              <a:buFont typeface="Arial" panose="020B0604020202020204" pitchFamily="34" charset="0"/>
              <a:buChar char="•"/>
            </a:pPr>
            <a:r>
              <a:rPr lang="en-US" b="0" dirty="0" smtClean="0">
                <a:latin typeface="Garamond" panose="02020404030301010803" pitchFamily="18" charset="0"/>
              </a:rPr>
              <a:t>King Louis XVI called for a meeting of the Estates-General at the urging of Jacques Necker</a:t>
            </a:r>
          </a:p>
          <a:p>
            <a:pPr marL="0" indent="0"/>
            <a:endParaRPr lang="en-US" b="0" dirty="0" smtClean="0">
              <a:latin typeface="Garamond" panose="02020404030301010803" pitchFamily="18" charset="0"/>
            </a:endParaRPr>
          </a:p>
          <a:p>
            <a:pPr marL="342900" indent="-342900">
              <a:buFont typeface="Arial" panose="020B0604020202020204" pitchFamily="34" charset="0"/>
              <a:buChar char="•"/>
            </a:pPr>
            <a:r>
              <a:rPr lang="en-US" b="0" dirty="0" smtClean="0">
                <a:latin typeface="Garamond" panose="02020404030301010803" pitchFamily="18" charset="0"/>
              </a:rPr>
              <a:t>Louis called for a tax on the rich to help alleviate the debt in France</a:t>
            </a:r>
          </a:p>
          <a:p>
            <a:pPr marL="342900" indent="-342900">
              <a:buFont typeface="Arial" panose="020B0604020202020204" pitchFamily="34" charset="0"/>
              <a:buChar char="•"/>
            </a:pPr>
            <a:endParaRPr lang="en-US" b="0" dirty="0" smtClean="0">
              <a:latin typeface="Garamond" panose="02020404030301010803" pitchFamily="18" charset="0"/>
            </a:endParaRPr>
          </a:p>
          <a:p>
            <a:pPr marL="342900" indent="-342900">
              <a:buFont typeface="Arial" panose="020B0604020202020204" pitchFamily="34" charset="0"/>
              <a:buChar char="•"/>
            </a:pPr>
            <a:r>
              <a:rPr lang="en-US" b="0" dirty="0" smtClean="0">
                <a:latin typeface="Garamond" panose="02020404030301010803" pitchFamily="18" charset="0"/>
              </a:rPr>
              <a:t>The 1</a:t>
            </a:r>
            <a:r>
              <a:rPr lang="en-US" b="0" baseline="30000" dirty="0" smtClean="0">
                <a:latin typeface="Garamond" panose="02020404030301010803" pitchFamily="18" charset="0"/>
              </a:rPr>
              <a:t>st</a:t>
            </a:r>
            <a:r>
              <a:rPr lang="en-US" b="0" dirty="0" smtClean="0">
                <a:latin typeface="Garamond" panose="02020404030301010803" pitchFamily="18" charset="0"/>
              </a:rPr>
              <a:t> &amp; 2</a:t>
            </a:r>
            <a:r>
              <a:rPr lang="en-US" b="0" baseline="30000" dirty="0" smtClean="0">
                <a:latin typeface="Garamond" panose="02020404030301010803" pitchFamily="18" charset="0"/>
              </a:rPr>
              <a:t>nd</a:t>
            </a:r>
            <a:r>
              <a:rPr lang="en-US" b="0" dirty="0" smtClean="0">
                <a:latin typeface="Garamond" panose="02020404030301010803" pitchFamily="18" charset="0"/>
              </a:rPr>
              <a:t> Estate voted down the tax proposal</a:t>
            </a:r>
          </a:p>
          <a:p>
            <a:pPr marL="342900" indent="-342900">
              <a:buFont typeface="Arial" panose="020B0604020202020204" pitchFamily="34" charset="0"/>
              <a:buChar char="•"/>
            </a:pPr>
            <a:endParaRPr lang="en-US" b="0" dirty="0" smtClean="0">
              <a:latin typeface="Garamond" panose="02020404030301010803" pitchFamily="18" charset="0"/>
            </a:endParaRPr>
          </a:p>
          <a:p>
            <a:pPr marL="342900" indent="-342900">
              <a:buFont typeface="Arial" panose="020B0604020202020204" pitchFamily="34" charset="0"/>
              <a:buChar char="•"/>
            </a:pPr>
            <a:r>
              <a:rPr lang="en-US" b="0" dirty="0" smtClean="0">
                <a:latin typeface="Garamond" panose="02020404030301010803" pitchFamily="18" charset="0"/>
              </a:rPr>
              <a:t>3</a:t>
            </a:r>
            <a:r>
              <a:rPr lang="en-US" b="0" baseline="30000" dirty="0" smtClean="0">
                <a:latin typeface="Garamond" panose="02020404030301010803" pitchFamily="18" charset="0"/>
              </a:rPr>
              <a:t>rd</a:t>
            </a:r>
            <a:r>
              <a:rPr lang="en-US" b="0" dirty="0" smtClean="0">
                <a:latin typeface="Garamond" panose="02020404030301010803" pitchFamily="18" charset="0"/>
              </a:rPr>
              <a:t> Estate was Outraged</a:t>
            </a:r>
            <a:endParaRPr lang="en-US" b="0" dirty="0">
              <a:latin typeface="Garamond" panose="02020404030301010803" pitchFamily="18" charset="0"/>
            </a:endParaRPr>
          </a:p>
        </p:txBody>
      </p:sp>
      <p:pic>
        <p:nvPicPr>
          <p:cNvPr id="6" name="Content Placeholder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648200" y="1025909"/>
            <a:ext cx="4191000" cy="2634482"/>
          </a:xfrm>
        </p:spPr>
      </p:pic>
      <p:pic>
        <p:nvPicPr>
          <p:cNvPr id="7" name="Content Placeholder 6"/>
          <p:cNvPicPr>
            <a:picLocks noGrp="1" noChangeAspect="1"/>
          </p:cNvPicPr>
          <p:nvPr>
            <p:ph sz="quarter" idx="3"/>
          </p:nvPr>
        </p:nvPicPr>
        <p:blipFill>
          <a:blip r:embed="rId3">
            <a:extLst>
              <a:ext uri="{28A0092B-C50C-407E-A947-70E740481C1C}">
                <a14:useLocalDpi xmlns:a14="http://schemas.microsoft.com/office/drawing/2010/main" val="0"/>
              </a:ext>
            </a:extLst>
          </a:blip>
          <a:stretch>
            <a:fillRect/>
          </a:stretch>
        </p:blipFill>
        <p:spPr>
          <a:xfrm>
            <a:off x="4894511" y="3848100"/>
            <a:ext cx="3698378" cy="2705100"/>
          </a:xfrm>
        </p:spPr>
      </p:pic>
    </p:spTree>
    <p:extLst>
      <p:ext uri="{BB962C8B-B14F-4D97-AF65-F5344CB8AC3E}">
        <p14:creationId xmlns:p14="http://schemas.microsoft.com/office/powerpoint/2010/main" val="673106994"/>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Placeholder 9"/>
          <p:cNvSpPr>
            <a:spLocks noGrp="1"/>
          </p:cNvSpPr>
          <p:nvPr>
            <p:ph type="body" sz="half" idx="2"/>
          </p:nvPr>
        </p:nvSpPr>
        <p:spPr>
          <a:xfrm>
            <a:off x="1905000" y="4800600"/>
            <a:ext cx="5486400" cy="1262062"/>
          </a:xfrm>
        </p:spPr>
        <p:txBody>
          <a:bodyPr/>
          <a:lstStyle/>
          <a:p>
            <a:pPr algn="ctr" eaLnBrk="1" hangingPunct="1"/>
            <a:r>
              <a:rPr lang="en-US" sz="2800" dirty="0" smtClean="0">
                <a:latin typeface="Lucida Calligraphy" panose="03010101010101010101" pitchFamily="66" charset="0"/>
              </a:rPr>
              <a:t>The French were greatly influenced by the American Revolution</a:t>
            </a:r>
          </a:p>
        </p:txBody>
      </p:sp>
      <p:pic>
        <p:nvPicPr>
          <p:cNvPr id="51204" name="Picture 2" descr="http://www.wissar.org/images/ARTitle.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905000" y="304800"/>
            <a:ext cx="5486400" cy="4114800"/>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0"/>
            <a:ext cx="9144000" cy="1143000"/>
          </a:xfrm>
        </p:spPr>
        <p:txBody>
          <a:bodyPr/>
          <a:lstStyle/>
          <a:p>
            <a:pPr eaLnBrk="1" hangingPunct="1">
              <a:defRPr/>
            </a:pPr>
            <a:r>
              <a:rPr lang="en-US" sz="4400" u="sng" dirty="0" smtClean="0">
                <a:latin typeface="Monotype Corsiva" pitchFamily="66" charset="0"/>
              </a:rPr>
              <a:t>Revolutionary Beliefs</a:t>
            </a:r>
            <a:r>
              <a:rPr lang="en-US" sz="4400" dirty="0" smtClean="0">
                <a:latin typeface="Monotype Corsiva" pitchFamily="66" charset="0"/>
              </a:rPr>
              <a:t>:</a:t>
            </a:r>
            <a:br>
              <a:rPr lang="en-US" sz="4400" dirty="0" smtClean="0">
                <a:latin typeface="Monotype Corsiva" pitchFamily="66" charset="0"/>
              </a:rPr>
            </a:br>
            <a:r>
              <a:rPr lang="en-US" sz="4400" u="sng" dirty="0" smtClean="0">
                <a:effectLst>
                  <a:outerShdw blurRad="38100" dist="38100" dir="2700000" algn="tl">
                    <a:srgbClr val="C0C0C0"/>
                  </a:outerShdw>
                </a:effectLst>
                <a:latin typeface="Monotype Corsiva" pitchFamily="66" charset="0"/>
              </a:rPr>
              <a:t>Liberty, Equality, &amp; Fraternity</a:t>
            </a:r>
          </a:p>
        </p:txBody>
      </p:sp>
      <p:sp>
        <p:nvSpPr>
          <p:cNvPr id="109571" name="Rectangle 3"/>
          <p:cNvSpPr>
            <a:spLocks noGrp="1" noChangeArrowheads="1"/>
          </p:cNvSpPr>
          <p:nvPr>
            <p:ph type="body" idx="1"/>
          </p:nvPr>
        </p:nvSpPr>
        <p:spPr>
          <a:xfrm>
            <a:off x="304800" y="1295400"/>
            <a:ext cx="8534400" cy="5257800"/>
          </a:xfrm>
          <a:solidFill>
            <a:schemeClr val="bg1"/>
          </a:solidFill>
        </p:spPr>
        <p:txBody>
          <a:bodyPr/>
          <a:lstStyle/>
          <a:p>
            <a:pPr marL="457003" lvl="1" indent="0" eaLnBrk="1" hangingPunct="1">
              <a:defRPr/>
            </a:pPr>
            <a:r>
              <a:rPr lang="en-US" sz="2800" dirty="0" smtClean="0"/>
              <a:t>The radicals supported the idea of a democracy where </a:t>
            </a:r>
            <a:r>
              <a:rPr lang="en-US" sz="2800" dirty="0" smtClean="0">
                <a:solidFill>
                  <a:srgbClr val="FF0000"/>
                </a:solidFill>
              </a:rPr>
              <a:t>all males could vote on the ideals of "liberty, equality, and fraternity"</a:t>
            </a:r>
            <a:br>
              <a:rPr lang="en-US" sz="2800" dirty="0" smtClean="0">
                <a:solidFill>
                  <a:srgbClr val="FF0000"/>
                </a:solidFill>
              </a:rPr>
            </a:br>
            <a:endParaRPr lang="en-US" sz="2800" b="0" dirty="0" smtClean="0">
              <a:latin typeface="Comic Sans MS" pitchFamily="66" charset="0"/>
            </a:endParaRPr>
          </a:p>
          <a:p>
            <a:pPr marL="457200" indent="-457200" eaLnBrk="1" hangingPunct="1">
              <a:buFont typeface="Arial" pitchFamily="34" charset="0"/>
              <a:buChar char="•"/>
              <a:defRPr/>
            </a:pPr>
            <a:r>
              <a:rPr lang="en-US" sz="2800" b="0" dirty="0" smtClean="0">
                <a:latin typeface="Comic Sans MS" pitchFamily="66" charset="0"/>
              </a:rPr>
              <a:t>Individual liberty</a:t>
            </a:r>
          </a:p>
          <a:p>
            <a:pPr marL="457200" indent="-457200" eaLnBrk="1" hangingPunct="1">
              <a:buFont typeface="Arial" pitchFamily="34" charset="0"/>
              <a:buChar char="•"/>
              <a:defRPr/>
            </a:pPr>
            <a:r>
              <a:rPr lang="en-US" sz="2800" b="0" dirty="0" smtClean="0">
                <a:latin typeface="Comic Sans MS" pitchFamily="66" charset="0"/>
              </a:rPr>
              <a:t>Demanded civil equality for all</a:t>
            </a:r>
          </a:p>
          <a:p>
            <a:pPr marL="457200" indent="-457200" eaLnBrk="1" hangingPunct="1">
              <a:buFont typeface="Arial" pitchFamily="34" charset="0"/>
              <a:buChar char="•"/>
              <a:defRPr/>
            </a:pPr>
            <a:r>
              <a:rPr lang="en-US" sz="2800" b="0" dirty="0" smtClean="0">
                <a:latin typeface="Comic Sans MS" pitchFamily="66" charset="0"/>
              </a:rPr>
              <a:t>Concept of fraternity which means all citizens regardless of social class, region, or religion share a common fate in society</a:t>
            </a:r>
          </a:p>
          <a:p>
            <a:pPr marL="342752" indent="-342752" eaLnBrk="1" hangingPunct="1">
              <a:defRPr/>
            </a:pPr>
            <a:endParaRPr lang="en-US" sz="2800" b="0" dirty="0" smtClean="0">
              <a:latin typeface="Comic Sans MS" pitchFamily="66" charset="0"/>
            </a:endParaRPr>
          </a:p>
        </p:txBody>
      </p:sp>
      <p:sp>
        <p:nvSpPr>
          <p:cNvPr id="2" name="Freeform 1"/>
          <p:cNvSpPr/>
          <p:nvPr/>
        </p:nvSpPr>
        <p:spPr>
          <a:xfrm>
            <a:off x="5264150" y="290513"/>
            <a:ext cx="4763" cy="0"/>
          </a:xfrm>
          <a:custGeom>
            <a:avLst/>
            <a:gdLst/>
            <a:ahLst/>
            <a:cxnLst/>
            <a:rect l="0" t="0" r="0" b="0"/>
            <a:pathLst>
              <a:path w="4106" h="1">
                <a:moveTo>
                  <a:pt x="0" y="0"/>
                </a:moveTo>
                <a:lnTo>
                  <a:pt x="4105" y="0"/>
                </a:lnTo>
                <a:close/>
              </a:path>
            </a:pathLst>
          </a:custGeom>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Freeform 2"/>
          <p:cNvSpPr/>
          <p:nvPr/>
        </p:nvSpPr>
        <p:spPr>
          <a:xfrm>
            <a:off x="5264150" y="290513"/>
            <a:ext cx="4763" cy="0"/>
          </a:xfrm>
          <a:custGeom>
            <a:avLst/>
            <a:gdLst/>
            <a:ahLst/>
            <a:cxnLst/>
            <a:rect l="0" t="0" r="0" b="0"/>
            <a:pathLst>
              <a:path w="4106" h="1">
                <a:moveTo>
                  <a:pt x="0" y="0"/>
                </a:moveTo>
                <a:lnTo>
                  <a:pt x="4105" y="0"/>
                </a:lnTo>
                <a:close/>
              </a:path>
            </a:pathLst>
          </a:custGeom>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Freeform 3"/>
          <p:cNvSpPr/>
          <p:nvPr/>
        </p:nvSpPr>
        <p:spPr>
          <a:xfrm>
            <a:off x="430213" y="1412875"/>
            <a:ext cx="3175" cy="0"/>
          </a:xfrm>
          <a:custGeom>
            <a:avLst/>
            <a:gdLst/>
            <a:ahLst/>
            <a:cxnLst/>
            <a:rect l="0" t="0" r="0" b="0"/>
            <a:pathLst>
              <a:path w="4106" h="1">
                <a:moveTo>
                  <a:pt x="0" y="0"/>
                </a:moveTo>
                <a:lnTo>
                  <a:pt x="4105" y="0"/>
                </a:lnTo>
                <a:close/>
              </a:path>
            </a:pathLst>
          </a:custGeom>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6"/>
          <p:cNvSpPr/>
          <p:nvPr/>
        </p:nvSpPr>
        <p:spPr>
          <a:xfrm>
            <a:off x="430213" y="1412875"/>
            <a:ext cx="3175" cy="0"/>
          </a:xfrm>
          <a:custGeom>
            <a:avLst/>
            <a:gdLst/>
            <a:ahLst/>
            <a:cxnLst/>
            <a:rect l="0" t="0" r="0" b="0"/>
            <a:pathLst>
              <a:path w="4106" h="1">
                <a:moveTo>
                  <a:pt x="0" y="0"/>
                </a:moveTo>
                <a:lnTo>
                  <a:pt x="4105" y="0"/>
                </a:lnTo>
                <a:close/>
              </a:path>
            </a:pathLst>
          </a:custGeom>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dirty="0" smtClean="0">
                <a:latin typeface="Lucida Calligraphy" panose="03010101010101010101" pitchFamily="66" charset="0"/>
              </a:rPr>
              <a:t>Summary</a:t>
            </a:r>
          </a:p>
        </p:txBody>
      </p:sp>
      <p:sp>
        <p:nvSpPr>
          <p:cNvPr id="53251" name="Content Placeholder 2"/>
          <p:cNvSpPr>
            <a:spLocks noGrp="1"/>
          </p:cNvSpPr>
          <p:nvPr>
            <p:ph idx="1"/>
          </p:nvPr>
        </p:nvSpPr>
        <p:spPr>
          <a:xfrm>
            <a:off x="304800" y="990600"/>
            <a:ext cx="8534400" cy="5867400"/>
          </a:xfrm>
        </p:spPr>
        <p:txBody>
          <a:bodyPr/>
          <a:lstStyle/>
          <a:p>
            <a:pPr marL="342900" indent="-342900" eaLnBrk="1" hangingPunct="1">
              <a:buFont typeface="Arial" panose="020B0604020202020204" pitchFamily="34" charset="0"/>
              <a:buChar char="•"/>
            </a:pPr>
            <a:r>
              <a:rPr lang="en-US" sz="3200" b="0" dirty="0" smtClean="0"/>
              <a:t>3 Estates [1</a:t>
            </a:r>
            <a:r>
              <a:rPr lang="en-US" sz="3200" b="0" baseline="30000" dirty="0" smtClean="0"/>
              <a:t>st</a:t>
            </a:r>
            <a:r>
              <a:rPr lang="en-US" sz="3200" b="0" dirty="0" smtClean="0"/>
              <a:t>:Clergy, 2</a:t>
            </a:r>
            <a:r>
              <a:rPr lang="en-US" sz="3200" b="0" baseline="30000" dirty="0" smtClean="0"/>
              <a:t>nd</a:t>
            </a:r>
            <a:r>
              <a:rPr lang="en-US" sz="3200" b="0" dirty="0" smtClean="0"/>
              <a:t>:Nobility, 3</a:t>
            </a:r>
            <a:r>
              <a:rPr lang="en-US" sz="3200" b="0" baseline="30000" dirty="0" smtClean="0"/>
              <a:t>rd</a:t>
            </a:r>
            <a:r>
              <a:rPr lang="en-US" sz="3200" b="0" dirty="0" smtClean="0"/>
              <a:t>: Middle Class/Sans-Culottes (Urban Workers)/Peasants (Farmers)]</a:t>
            </a:r>
          </a:p>
          <a:p>
            <a:pPr marL="342900" indent="-342900" eaLnBrk="1" hangingPunct="1">
              <a:buFont typeface="Arial" panose="020B0604020202020204" pitchFamily="34" charset="0"/>
              <a:buChar char="•"/>
            </a:pPr>
            <a:endParaRPr lang="en-US" sz="3200" b="0" dirty="0"/>
          </a:p>
          <a:p>
            <a:pPr marL="342900" indent="-342900" eaLnBrk="1" hangingPunct="1">
              <a:buFont typeface="Arial" panose="020B0604020202020204" pitchFamily="34" charset="0"/>
              <a:buChar char="•"/>
            </a:pPr>
            <a:r>
              <a:rPr lang="en-US" sz="3200" b="0" dirty="0" smtClean="0"/>
              <a:t>Excessive spending by the King, Helping USA, Starvation, Bad Gov’t</a:t>
            </a:r>
          </a:p>
          <a:p>
            <a:pPr marL="342900" indent="-342900" eaLnBrk="1" hangingPunct="1">
              <a:buFont typeface="Arial" panose="020B0604020202020204" pitchFamily="34" charset="0"/>
              <a:buChar char="•"/>
            </a:pPr>
            <a:endParaRPr lang="en-US" sz="3200" b="0" dirty="0"/>
          </a:p>
          <a:p>
            <a:pPr marL="342900" indent="-342900" eaLnBrk="1" hangingPunct="1">
              <a:buFont typeface="Arial" panose="020B0604020202020204" pitchFamily="34" charset="0"/>
              <a:buChar char="•"/>
            </a:pPr>
            <a:r>
              <a:rPr lang="en-US" sz="3200" b="0" dirty="0" smtClean="0"/>
              <a:t>Spurred by the USA Revolution &amp; Enlightenment thinkers, the French people believed in </a:t>
            </a:r>
            <a:r>
              <a:rPr lang="en-US" sz="3200" b="0" dirty="0"/>
              <a:t>liberty, equality, and </a:t>
            </a:r>
            <a:r>
              <a:rPr lang="en-US" sz="3200" b="0" dirty="0" smtClean="0"/>
              <a:t>fraternity</a:t>
            </a:r>
          </a:p>
          <a:p>
            <a:pPr marL="342900" indent="-342900" eaLnBrk="1" hangingPunct="1">
              <a:buFont typeface="Arial" panose="020B0604020202020204" pitchFamily="34" charset="0"/>
              <a:buChar char="•"/>
            </a:pPr>
            <a:endParaRPr lang="en-US" dirty="0" smtClean="0"/>
          </a:p>
          <a:p>
            <a:pPr marL="342900" indent="-342900" eaLnBrk="1" hangingPunct="1">
              <a:buFont typeface="Arial" panose="020B0604020202020204" pitchFamily="34" charset="0"/>
              <a:buChar char="•"/>
            </a:pPr>
            <a:endParaRPr lang="en-US" dirty="0" smtClean="0"/>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1968500"/>
            <a:ext cx="184150" cy="3683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0" rIns="91400" bIns="45700" anchor="ctr">
            <a:spAutoFit/>
          </a:bodyPr>
          <a:lstStyle/>
          <a:p>
            <a:endParaRPr lang="en-US" dirty="0"/>
          </a:p>
        </p:txBody>
      </p:sp>
      <p:graphicFrame>
        <p:nvGraphicFramePr>
          <p:cNvPr id="128003" name="Group 3"/>
          <p:cNvGraphicFramePr>
            <a:graphicFrameLocks noGrp="1"/>
          </p:cNvGraphicFramePr>
          <p:nvPr/>
        </p:nvGraphicFramePr>
        <p:xfrm>
          <a:off x="0" y="0"/>
          <a:ext cx="9144000" cy="6902449"/>
        </p:xfrm>
        <a:graphic>
          <a:graphicData uri="http://schemas.openxmlformats.org/drawingml/2006/table">
            <a:tbl>
              <a:tblPr/>
              <a:tblGrid>
                <a:gridCol w="4572000"/>
                <a:gridCol w="4572000"/>
              </a:tblGrid>
              <a:tr h="763512">
                <a:tc gridSpan="2">
                  <a:txBody>
                    <a:bodyPr/>
                    <a:lstStyle/>
                    <a:p>
                      <a:pPr marL="0" marR="0" lvl="0" indent="0" algn="ctr" defTabSz="914400" rtl="0" eaLnBrk="1" fontAlgn="base" latinLnBrk="0" hangingPunct="1">
                        <a:lnSpc>
                          <a:spcPct val="100000"/>
                        </a:lnSpc>
                        <a:spcBef>
                          <a:spcPct val="0"/>
                        </a:spcBef>
                        <a:spcAft>
                          <a:spcPct val="0"/>
                        </a:spcAft>
                        <a:buClrTx/>
                        <a:buSzPct val="200000"/>
                        <a:buFontTx/>
                        <a:buNone/>
                        <a:tabLst/>
                      </a:pPr>
                      <a:r>
                        <a:rPr kumimoji="0" lang="en-US" sz="1400" b="0" i="0" u="none" strike="noStrike" cap="none" normalizeH="0" baseline="0" dirty="0" smtClean="0">
                          <a:ln>
                            <a:noFill/>
                          </a:ln>
                          <a:solidFill>
                            <a:srgbClr val="FFFFFF"/>
                          </a:solidFill>
                          <a:effectLst/>
                          <a:latin typeface="Tahoma" pitchFamily="34" charset="0"/>
                          <a:ea typeface="Times New Roman" pitchFamily="18" charset="0"/>
                          <a:cs typeface="Arial" charset="0"/>
                        </a:rPr>
                        <a:t>Stages of the French Revolution</a:t>
                      </a:r>
                      <a:endParaRPr kumimoji="0" lang="en-US" sz="2800" b="1" i="0" u="none" strike="noStrike" cap="none" normalizeH="0" baseline="0" dirty="0" smtClean="0">
                        <a:ln>
                          <a:noFill/>
                        </a:ln>
                        <a:solidFill>
                          <a:schemeClr val="tx1"/>
                        </a:solidFill>
                        <a:effectLst/>
                        <a:latin typeface="Tahoma" pitchFamily="34" charset="0"/>
                        <a:ea typeface="Times New Roman" pitchFamily="18" charset="0"/>
                        <a:cs typeface="Arial" charset="0"/>
                      </a:endParaRP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80"/>
                    </a:solidFill>
                  </a:tcPr>
                </a:tc>
                <a:tc hMerge="1">
                  <a:txBody>
                    <a:bodyPr/>
                    <a:lstStyle/>
                    <a:p>
                      <a:endParaRPr lang="en-US"/>
                    </a:p>
                  </a:txBody>
                  <a:tcPr/>
                </a:tc>
              </a:tr>
              <a:tr h="1019074">
                <a:tc>
                  <a:txBody>
                    <a:bodyPr/>
                    <a:lstStyle/>
                    <a:p>
                      <a:pPr marL="0" marR="0" lvl="0" indent="0" algn="l" defTabSz="914400" rtl="0" eaLnBrk="1" fontAlgn="base" latinLnBrk="0" hangingPunct="1">
                        <a:lnSpc>
                          <a:spcPct val="100000"/>
                        </a:lnSpc>
                        <a:spcBef>
                          <a:spcPct val="0"/>
                        </a:spcBef>
                        <a:spcAft>
                          <a:spcPct val="0"/>
                        </a:spcAft>
                        <a:buClrTx/>
                        <a:buSzPct val="200000"/>
                        <a:buFontTx/>
                        <a:buNone/>
                        <a:tabLst/>
                      </a:pPr>
                      <a:r>
                        <a:rPr kumimoji="0" lang="en-US" sz="1400" b="0" i="0" u="none" strike="noStrike" cap="none" normalizeH="0" baseline="0" dirty="0" smtClean="0">
                          <a:ln>
                            <a:noFill/>
                          </a:ln>
                          <a:solidFill>
                            <a:srgbClr val="000000"/>
                          </a:solidFill>
                          <a:effectLst/>
                          <a:latin typeface="Tahoma" pitchFamily="34" charset="0"/>
                          <a:cs typeface="Times New Roman" pitchFamily="18" charset="0"/>
                        </a:rPr>
                        <a:t>1st Stage: National Assembly</a:t>
                      </a:r>
                      <a:endParaRPr kumimoji="0" lang="en-US" sz="2800" b="1" i="0" u="none" strike="noStrike" cap="none" normalizeH="0" baseline="0" dirty="0" smtClean="0">
                        <a:ln>
                          <a:noFill/>
                        </a:ln>
                        <a:solidFill>
                          <a:schemeClr val="tx1"/>
                        </a:solidFill>
                        <a:effectLst/>
                        <a:latin typeface="Tahoma" pitchFamily="34" charset="0"/>
                      </a:endParaRP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Pct val="200000"/>
                        <a:buFontTx/>
                        <a:buNone/>
                        <a:tabLst/>
                      </a:pPr>
                      <a:r>
                        <a:rPr kumimoji="0" lang="en-US" sz="1400" b="1" i="0" u="sng" strike="noStrike" cap="none" normalizeH="0" baseline="0" dirty="0" smtClean="0">
                          <a:ln>
                            <a:noFill/>
                          </a:ln>
                          <a:solidFill>
                            <a:srgbClr val="000000"/>
                          </a:solidFill>
                          <a:effectLst/>
                          <a:latin typeface="Tahoma" pitchFamily="34" charset="0"/>
                          <a:cs typeface="Times New Roman" pitchFamily="18" charset="0"/>
                        </a:rPr>
                        <a:t>Third Estate declares itself the National Assembly, vows to write new </a:t>
                      </a:r>
                      <a:r>
                        <a:rPr kumimoji="0" lang="en-US" sz="1200" b="0" i="0" u="sng" strike="noStrike" cap="none" normalizeH="0" baseline="0" dirty="0" smtClean="0">
                          <a:ln>
                            <a:noFill/>
                          </a:ln>
                          <a:solidFill>
                            <a:srgbClr val="000000"/>
                          </a:solidFill>
                          <a:effectLst/>
                          <a:latin typeface="Verdana" pitchFamily="34" charset="0"/>
                          <a:cs typeface="Times New Roman" pitchFamily="18" charset="0"/>
                        </a:rPr>
                        <a:t>Constitution</a:t>
                      </a:r>
                      <a:r>
                        <a:rPr kumimoji="0" lang="en-US" sz="1400" b="1" i="0" u="sng" strike="noStrike" cap="none" normalizeH="0" baseline="0" dirty="0" smtClean="0">
                          <a:ln>
                            <a:noFill/>
                          </a:ln>
                          <a:solidFill>
                            <a:srgbClr val="000000"/>
                          </a:solidFill>
                          <a:effectLst/>
                          <a:latin typeface="Tahoma" pitchFamily="34" charset="0"/>
                          <a:cs typeface="Times New Roman" pitchFamily="18" charset="0"/>
                        </a:rPr>
                        <a:t>.</a:t>
                      </a:r>
                      <a:r>
                        <a:rPr kumimoji="0" lang="en-US" sz="1400" b="1" i="0" u="none" strike="noStrike" cap="none" normalizeH="0" baseline="0" dirty="0" smtClean="0">
                          <a:ln>
                            <a:noFill/>
                          </a:ln>
                          <a:solidFill>
                            <a:srgbClr val="000000"/>
                          </a:solidFill>
                          <a:effectLst/>
                          <a:latin typeface="Tahoma" pitchFamily="34" charset="0"/>
                          <a:cs typeface="Times New Roman" pitchFamily="18" charset="0"/>
                        </a:rPr>
                        <a:t> (1789)</a:t>
                      </a:r>
                      <a:endParaRPr kumimoji="0" lang="en-US" sz="2800" b="1" i="0" u="none" strike="noStrike" cap="none" normalizeH="0" baseline="0" dirty="0" smtClean="0">
                        <a:ln>
                          <a:noFill/>
                        </a:ln>
                        <a:solidFill>
                          <a:schemeClr val="tx1"/>
                        </a:solidFill>
                        <a:effectLst/>
                        <a:latin typeface="Tahoma" pitchFamily="34" charset="0"/>
                      </a:endParaRP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1069869">
                <a:tc>
                  <a:txBody>
                    <a:bodyPr/>
                    <a:lstStyle/>
                    <a:p>
                      <a:pPr marL="0" marR="0" lvl="0" indent="0" algn="l" defTabSz="914400" rtl="0" eaLnBrk="1" fontAlgn="base" latinLnBrk="0" hangingPunct="1">
                        <a:lnSpc>
                          <a:spcPct val="100000"/>
                        </a:lnSpc>
                        <a:spcBef>
                          <a:spcPct val="0"/>
                        </a:spcBef>
                        <a:spcAft>
                          <a:spcPct val="0"/>
                        </a:spcAft>
                        <a:buClrTx/>
                        <a:buSzPct val="200000"/>
                        <a:buFontTx/>
                        <a:buNone/>
                        <a:tabLst/>
                      </a:pPr>
                      <a:r>
                        <a:rPr kumimoji="0" lang="en-US" sz="1400" b="0" i="0" u="none" strike="noStrike" cap="none" normalizeH="0" baseline="0" dirty="0" smtClean="0">
                          <a:ln>
                            <a:noFill/>
                          </a:ln>
                          <a:solidFill>
                            <a:srgbClr val="000000"/>
                          </a:solidFill>
                          <a:effectLst/>
                          <a:latin typeface="Tahoma" pitchFamily="34" charset="0"/>
                          <a:cs typeface="Times New Roman" pitchFamily="18" charset="0"/>
                        </a:rPr>
                        <a:t>2nd Stage: Limited Monarchy</a:t>
                      </a:r>
                      <a:endParaRPr kumimoji="0" lang="en-US" sz="2800" b="1" i="0" u="none" strike="noStrike" cap="none" normalizeH="0" baseline="0" dirty="0" smtClean="0">
                        <a:ln>
                          <a:noFill/>
                        </a:ln>
                        <a:solidFill>
                          <a:schemeClr val="tx1"/>
                        </a:solidFill>
                        <a:effectLst/>
                        <a:latin typeface="Tahoma" pitchFamily="34" charset="0"/>
                      </a:endParaRP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Pct val="200000"/>
                        <a:buFontTx/>
                        <a:buNone/>
                        <a:tabLst/>
                      </a:pPr>
                      <a:r>
                        <a:rPr kumimoji="0" lang="en-US" sz="1400" b="1" i="0" u="none" strike="noStrike" cap="none" normalizeH="0" baseline="0" dirty="0" smtClean="0">
                          <a:ln>
                            <a:noFill/>
                          </a:ln>
                          <a:solidFill>
                            <a:srgbClr val="000000"/>
                          </a:solidFill>
                          <a:effectLst/>
                          <a:latin typeface="Tahoma" pitchFamily="34" charset="0"/>
                          <a:cs typeface="Times New Roman" pitchFamily="18" charset="0"/>
                        </a:rPr>
                        <a:t>New Constitution of 1791 </a:t>
                      </a:r>
                      <a:r>
                        <a:rPr kumimoji="0" lang="en-US" sz="1400" b="1" i="0" u="sng" strike="noStrike" cap="none" normalizeH="0" baseline="0" dirty="0" smtClean="0">
                          <a:ln>
                            <a:noFill/>
                          </a:ln>
                          <a:solidFill>
                            <a:srgbClr val="000000"/>
                          </a:solidFill>
                          <a:effectLst/>
                          <a:latin typeface="Tahoma" pitchFamily="34" charset="0"/>
                          <a:cs typeface="Times New Roman" pitchFamily="18" charset="0"/>
                        </a:rPr>
                        <a:t>limits the monarchy, sets up a representative assembly.</a:t>
                      </a:r>
                      <a:endParaRPr kumimoji="0" lang="en-US" sz="2800" b="1" i="0" u="sng" strike="noStrike" cap="none" normalizeH="0" baseline="0" dirty="0" smtClean="0">
                        <a:ln>
                          <a:noFill/>
                        </a:ln>
                        <a:solidFill>
                          <a:schemeClr val="tx1"/>
                        </a:solidFill>
                        <a:effectLst/>
                        <a:latin typeface="Tahoma" pitchFamily="34" charset="0"/>
                      </a:endParaRP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1161030">
                <a:tc>
                  <a:txBody>
                    <a:bodyPr/>
                    <a:lstStyle/>
                    <a:p>
                      <a:pPr marL="0" marR="0" lvl="0" indent="0" algn="l" defTabSz="914400" rtl="0" eaLnBrk="1" fontAlgn="base" latinLnBrk="0" hangingPunct="1">
                        <a:lnSpc>
                          <a:spcPct val="100000"/>
                        </a:lnSpc>
                        <a:spcBef>
                          <a:spcPct val="0"/>
                        </a:spcBef>
                        <a:spcAft>
                          <a:spcPct val="0"/>
                        </a:spcAft>
                        <a:buClrTx/>
                        <a:buSzPct val="200000"/>
                        <a:buFontTx/>
                        <a:buNone/>
                        <a:tabLst/>
                      </a:pPr>
                      <a:r>
                        <a:rPr kumimoji="0" lang="en-US" sz="1400" b="0" i="0" u="none" strike="noStrike" cap="none" normalizeH="0" baseline="0" dirty="0" smtClean="0">
                          <a:ln>
                            <a:noFill/>
                          </a:ln>
                          <a:solidFill>
                            <a:srgbClr val="000000"/>
                          </a:solidFill>
                          <a:effectLst/>
                          <a:latin typeface="Tahoma" pitchFamily="34" charset="0"/>
                          <a:cs typeface="Times New Roman" pitchFamily="18" charset="0"/>
                        </a:rPr>
                        <a:t>3rd Stage: Radicals</a:t>
                      </a:r>
                      <a:endParaRPr kumimoji="0" lang="en-US" sz="2800" b="1" i="0" u="none" strike="noStrike" cap="none" normalizeH="0" baseline="0" dirty="0" smtClean="0">
                        <a:ln>
                          <a:noFill/>
                        </a:ln>
                        <a:solidFill>
                          <a:schemeClr val="tx1"/>
                        </a:solidFill>
                        <a:effectLst/>
                        <a:latin typeface="Tahoma" pitchFamily="34" charset="0"/>
                      </a:endParaRP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Pct val="200000"/>
                        <a:buFontTx/>
                        <a:buNone/>
                        <a:tabLst/>
                      </a:pPr>
                      <a:r>
                        <a:rPr kumimoji="0" lang="en-US" sz="1400" b="1" i="0" u="none" strike="noStrike" cap="none" normalizeH="0" baseline="0" dirty="0" smtClean="0">
                          <a:ln>
                            <a:noFill/>
                          </a:ln>
                          <a:solidFill>
                            <a:srgbClr val="000000"/>
                          </a:solidFill>
                          <a:effectLst/>
                          <a:latin typeface="Tahoma" pitchFamily="34" charset="0"/>
                          <a:cs typeface="Times New Roman" pitchFamily="18" charset="0"/>
                        </a:rPr>
                        <a:t>1792, Radicals take over.  Maximillien </a:t>
                      </a:r>
                      <a:r>
                        <a:rPr kumimoji="0" lang="en-US" sz="1400" b="1" i="0" u="sng" strike="noStrike" cap="none" normalizeH="0" baseline="0" dirty="0" smtClean="0">
                          <a:ln>
                            <a:noFill/>
                          </a:ln>
                          <a:solidFill>
                            <a:srgbClr val="000000"/>
                          </a:solidFill>
                          <a:effectLst/>
                          <a:latin typeface="Tahoma" pitchFamily="34" charset="0"/>
                          <a:cs typeface="Times New Roman" pitchFamily="18" charset="0"/>
                        </a:rPr>
                        <a:t>Robespierre is leader</a:t>
                      </a:r>
                      <a:r>
                        <a:rPr kumimoji="0" lang="en-US" sz="1400" b="1" i="0" u="none" strike="noStrike" cap="none" normalizeH="0" baseline="0" dirty="0" smtClean="0">
                          <a:ln>
                            <a:noFill/>
                          </a:ln>
                          <a:solidFill>
                            <a:srgbClr val="000000"/>
                          </a:solidFill>
                          <a:effectLst/>
                          <a:latin typeface="Tahoma" pitchFamily="34" charset="0"/>
                          <a:cs typeface="Times New Roman" pitchFamily="18" charset="0"/>
                        </a:rPr>
                        <a:t>.  </a:t>
                      </a:r>
                      <a:r>
                        <a:rPr kumimoji="0" lang="en-US" sz="1400" b="1" i="0" u="sng" strike="noStrike" cap="none" normalizeH="0" baseline="0" dirty="0" smtClean="0">
                          <a:ln>
                            <a:noFill/>
                          </a:ln>
                          <a:solidFill>
                            <a:srgbClr val="000000"/>
                          </a:solidFill>
                          <a:effectLst/>
                          <a:latin typeface="Tahoma" pitchFamily="34" charset="0"/>
                          <a:cs typeface="Times New Roman" pitchFamily="18" charset="0"/>
                        </a:rPr>
                        <a:t>Reign of Terror</a:t>
                      </a:r>
                      <a:r>
                        <a:rPr kumimoji="0" lang="en-US" sz="1400" b="1" i="0" u="none" strike="noStrike" cap="none" normalizeH="0" baseline="0" dirty="0" smtClean="0">
                          <a:ln>
                            <a:noFill/>
                          </a:ln>
                          <a:solidFill>
                            <a:srgbClr val="000000"/>
                          </a:solidFill>
                          <a:effectLst/>
                          <a:latin typeface="Tahoma" pitchFamily="34" charset="0"/>
                          <a:cs typeface="Times New Roman" pitchFamily="18" charset="0"/>
                        </a:rPr>
                        <a:t>, many die as result.</a:t>
                      </a:r>
                      <a:endParaRPr kumimoji="0" lang="en-US" sz="2800" b="1" i="0" u="none" strike="noStrike" cap="none" normalizeH="0" baseline="0" dirty="0" smtClean="0">
                        <a:ln>
                          <a:noFill/>
                        </a:ln>
                        <a:solidFill>
                          <a:schemeClr val="tx1"/>
                        </a:solidFill>
                        <a:effectLst/>
                        <a:latin typeface="Tahoma" pitchFamily="34" charset="0"/>
                      </a:endParaRP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1177808">
                <a:tc>
                  <a:txBody>
                    <a:bodyPr/>
                    <a:lstStyle/>
                    <a:p>
                      <a:pPr marL="0" marR="0" lvl="0" indent="0" algn="l" defTabSz="914400" rtl="0" eaLnBrk="1" fontAlgn="base" latinLnBrk="0" hangingPunct="1">
                        <a:lnSpc>
                          <a:spcPct val="100000"/>
                        </a:lnSpc>
                        <a:spcBef>
                          <a:spcPct val="0"/>
                        </a:spcBef>
                        <a:spcAft>
                          <a:spcPct val="0"/>
                        </a:spcAft>
                        <a:buClrTx/>
                        <a:buSzPct val="200000"/>
                        <a:buFontTx/>
                        <a:buNone/>
                        <a:tabLst/>
                      </a:pPr>
                      <a:r>
                        <a:rPr kumimoji="0" lang="en-US" sz="1400" b="0" i="0" u="none" strike="noStrike" cap="none" normalizeH="0" baseline="0" dirty="0" smtClean="0">
                          <a:ln>
                            <a:noFill/>
                          </a:ln>
                          <a:solidFill>
                            <a:srgbClr val="000000"/>
                          </a:solidFill>
                          <a:effectLst/>
                          <a:latin typeface="Tahoma" pitchFamily="34" charset="0"/>
                          <a:cs typeface="Times New Roman" pitchFamily="18" charset="0"/>
                        </a:rPr>
                        <a:t>4th Stage: Directory</a:t>
                      </a:r>
                      <a:endParaRPr kumimoji="0" lang="en-US" sz="2800" b="1" i="0" u="none" strike="noStrike" cap="none" normalizeH="0" baseline="0" dirty="0" smtClean="0">
                        <a:ln>
                          <a:noFill/>
                        </a:ln>
                        <a:solidFill>
                          <a:schemeClr val="tx1"/>
                        </a:solidFill>
                        <a:effectLst/>
                        <a:latin typeface="Tahoma" pitchFamily="34" charset="0"/>
                      </a:endParaRP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Pct val="200000"/>
                        <a:buFontTx/>
                        <a:buNone/>
                        <a:tabLst/>
                      </a:pPr>
                      <a:r>
                        <a:rPr kumimoji="0" lang="en-US" sz="1400" b="1" i="0" u="sng" strike="noStrike" cap="none" normalizeH="0" baseline="0" dirty="0" smtClean="0">
                          <a:ln>
                            <a:noFill/>
                          </a:ln>
                          <a:solidFill>
                            <a:srgbClr val="000000"/>
                          </a:solidFill>
                          <a:effectLst/>
                          <a:latin typeface="Tahoma" pitchFamily="34" charset="0"/>
                          <a:cs typeface="Times New Roman" pitchFamily="18" charset="0"/>
                        </a:rPr>
                        <a:t>Moderates return</a:t>
                      </a:r>
                      <a:r>
                        <a:rPr kumimoji="0" lang="en-US" sz="1400" b="1" i="0" u="none" strike="noStrike" cap="none" normalizeH="0" baseline="0" dirty="0" smtClean="0">
                          <a:ln>
                            <a:noFill/>
                          </a:ln>
                          <a:solidFill>
                            <a:srgbClr val="000000"/>
                          </a:solidFill>
                          <a:effectLst/>
                          <a:latin typeface="Tahoma" pitchFamily="34" charset="0"/>
                          <a:cs typeface="Times New Roman" pitchFamily="18" charset="0"/>
                        </a:rPr>
                        <a:t> to government. In 1795, five man Directory  runs country.  </a:t>
                      </a:r>
                      <a:r>
                        <a:rPr kumimoji="0" lang="en-US" sz="1400" b="1" i="0" u="sng" strike="noStrike" cap="none" normalizeH="0" baseline="0" dirty="0" smtClean="0">
                          <a:ln>
                            <a:noFill/>
                          </a:ln>
                          <a:solidFill>
                            <a:srgbClr val="000000"/>
                          </a:solidFill>
                          <a:effectLst/>
                          <a:latin typeface="Tahoma" pitchFamily="34" charset="0"/>
                          <a:cs typeface="Times New Roman" pitchFamily="18" charset="0"/>
                        </a:rPr>
                        <a:t>Government very weak</a:t>
                      </a:r>
                      <a:r>
                        <a:rPr kumimoji="0" lang="en-US" sz="1400" b="1" i="0" u="none" strike="noStrike" cap="none" normalizeH="0" baseline="0" dirty="0" smtClean="0">
                          <a:ln>
                            <a:noFill/>
                          </a:ln>
                          <a:solidFill>
                            <a:srgbClr val="000000"/>
                          </a:solidFill>
                          <a:effectLst/>
                          <a:latin typeface="Tahoma" pitchFamily="34" charset="0"/>
                          <a:cs typeface="Times New Roman" pitchFamily="18" charset="0"/>
                        </a:rPr>
                        <a:t>.</a:t>
                      </a:r>
                      <a:endParaRPr kumimoji="0" lang="en-US" sz="2800" b="1" i="0" u="none" strike="noStrike" cap="none" normalizeH="0" baseline="0" dirty="0" smtClean="0">
                        <a:ln>
                          <a:noFill/>
                        </a:ln>
                        <a:solidFill>
                          <a:schemeClr val="tx1"/>
                        </a:solidFill>
                        <a:effectLst/>
                        <a:latin typeface="Tahoma" pitchFamily="34" charset="0"/>
                      </a:endParaRP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1711156">
                <a:tc>
                  <a:txBody>
                    <a:bodyPr/>
                    <a:lstStyle/>
                    <a:p>
                      <a:pPr marL="0" marR="0" lvl="0" indent="0" algn="l" defTabSz="914400" rtl="0" eaLnBrk="1" fontAlgn="base" latinLnBrk="0" hangingPunct="1">
                        <a:lnSpc>
                          <a:spcPct val="100000"/>
                        </a:lnSpc>
                        <a:spcBef>
                          <a:spcPct val="0"/>
                        </a:spcBef>
                        <a:spcAft>
                          <a:spcPct val="0"/>
                        </a:spcAft>
                        <a:buClrTx/>
                        <a:buSzPct val="200000"/>
                        <a:buFontTx/>
                        <a:buNone/>
                        <a:tabLst/>
                      </a:pPr>
                      <a:r>
                        <a:rPr kumimoji="0" lang="en-US" sz="1400" b="0" i="0" u="none" strike="noStrike" cap="none" normalizeH="0" baseline="0" dirty="0" smtClean="0">
                          <a:ln>
                            <a:noFill/>
                          </a:ln>
                          <a:solidFill>
                            <a:srgbClr val="000000"/>
                          </a:solidFill>
                          <a:effectLst/>
                          <a:latin typeface="Tahoma" pitchFamily="34" charset="0"/>
                          <a:cs typeface="Times New Roman" pitchFamily="18" charset="0"/>
                        </a:rPr>
                        <a:t>5th Stage: Napoleon</a:t>
                      </a:r>
                      <a:endParaRPr kumimoji="0" lang="en-US" sz="2800" b="1" i="0" u="none" strike="noStrike" cap="none" normalizeH="0" baseline="0" dirty="0" smtClean="0">
                        <a:ln>
                          <a:noFill/>
                        </a:ln>
                        <a:solidFill>
                          <a:schemeClr val="tx1"/>
                        </a:solidFill>
                        <a:effectLst/>
                        <a:latin typeface="Tahoma" pitchFamily="34" charset="0"/>
                      </a:endParaRP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Pct val="200000"/>
                        <a:buFontTx/>
                        <a:buNone/>
                        <a:tabLst/>
                      </a:pPr>
                      <a:r>
                        <a:rPr kumimoji="0" lang="en-US" sz="1400" b="1" i="0" u="none" strike="noStrike" cap="none" normalizeH="0" baseline="0" dirty="0" smtClean="0">
                          <a:ln>
                            <a:noFill/>
                          </a:ln>
                          <a:solidFill>
                            <a:srgbClr val="000000"/>
                          </a:solidFill>
                          <a:effectLst/>
                          <a:latin typeface="Tahoma" pitchFamily="34" charset="0"/>
                          <a:cs typeface="Times New Roman" pitchFamily="18" charset="0"/>
                        </a:rPr>
                        <a:t>1799 </a:t>
                      </a:r>
                      <a:r>
                        <a:rPr kumimoji="0" lang="en-US" sz="1200" b="0" i="0" u="sng" strike="noStrike" cap="none" normalizeH="0" baseline="0" dirty="0" smtClean="0">
                          <a:ln>
                            <a:noFill/>
                          </a:ln>
                          <a:solidFill>
                            <a:srgbClr val="000000"/>
                          </a:solidFill>
                          <a:effectLst/>
                          <a:latin typeface="Verdana" pitchFamily="34" charset="0"/>
                          <a:cs typeface="Times New Roman" pitchFamily="18" charset="0"/>
                        </a:rPr>
                        <a:t>Coup d'etat</a:t>
                      </a:r>
                      <a:r>
                        <a:rPr kumimoji="0" lang="en-US" sz="1400" b="1" i="0" u="sng" strike="noStrike" cap="none" normalizeH="0" baseline="0" dirty="0" smtClean="0">
                          <a:ln>
                            <a:noFill/>
                          </a:ln>
                          <a:solidFill>
                            <a:srgbClr val="000000"/>
                          </a:solidFill>
                          <a:effectLst/>
                          <a:latin typeface="Tahoma" pitchFamily="34" charset="0"/>
                          <a:cs typeface="Times New Roman" pitchFamily="18" charset="0"/>
                        </a:rPr>
                        <a:t>... takes control from Directory</a:t>
                      </a:r>
                      <a:r>
                        <a:rPr kumimoji="0" lang="en-US" sz="1400" b="1" i="0" u="none" strike="noStrike" cap="none" normalizeH="0" baseline="0" dirty="0" smtClean="0">
                          <a:ln>
                            <a:noFill/>
                          </a:ln>
                          <a:solidFill>
                            <a:srgbClr val="000000"/>
                          </a:solidFill>
                          <a:effectLst/>
                          <a:latin typeface="Tahoma" pitchFamily="34" charset="0"/>
                          <a:cs typeface="Times New Roman" pitchFamily="18" charset="0"/>
                        </a:rPr>
                        <a:t>.  1802 - names himself Emperor of the French.  </a:t>
                      </a:r>
                      <a:r>
                        <a:rPr kumimoji="0" lang="en-US" sz="1400" b="1" i="0" u="sng" strike="noStrike" cap="none" normalizeH="0" baseline="0" dirty="0" smtClean="0">
                          <a:ln>
                            <a:noFill/>
                          </a:ln>
                          <a:solidFill>
                            <a:srgbClr val="000000"/>
                          </a:solidFill>
                          <a:effectLst/>
                          <a:latin typeface="Tahoma" pitchFamily="34" charset="0"/>
                          <a:cs typeface="Times New Roman" pitchFamily="18" charset="0"/>
                        </a:rPr>
                        <a:t>Absolute government</a:t>
                      </a:r>
                      <a:r>
                        <a:rPr kumimoji="0" lang="en-US" sz="1400" b="1" i="0" u="none" strike="noStrike" cap="none" normalizeH="0" baseline="0" dirty="0" smtClean="0">
                          <a:ln>
                            <a:noFill/>
                          </a:ln>
                          <a:solidFill>
                            <a:srgbClr val="000000"/>
                          </a:solidFill>
                          <a:effectLst/>
                          <a:latin typeface="Tahoma" pitchFamily="34" charset="0"/>
                          <a:cs typeface="Times New Roman" pitchFamily="18" charset="0"/>
                        </a:rPr>
                        <a:t> again.</a:t>
                      </a:r>
                      <a:endParaRPr kumimoji="0" lang="en-US" sz="2800" b="1" i="0" u="none" strike="noStrike" cap="none" normalizeH="0" baseline="0" dirty="0" smtClean="0">
                        <a:ln>
                          <a:noFill/>
                        </a:ln>
                        <a:solidFill>
                          <a:schemeClr val="tx1"/>
                        </a:solidFill>
                        <a:effectLst/>
                        <a:latin typeface="Tahoma" pitchFamily="34" charset="0"/>
                      </a:endParaRP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1"/>
            <a:ext cx="9144000" cy="6849438"/>
          </a:xfrm>
          <a:prstGeom prst="rect">
            <a:avLst/>
          </a:prstGeom>
        </p:spPr>
      </p:pic>
    </p:spTree>
    <p:extLst>
      <p:ext uri="{BB962C8B-B14F-4D97-AF65-F5344CB8AC3E}">
        <p14:creationId xmlns:p14="http://schemas.microsoft.com/office/powerpoint/2010/main" val="1726734096"/>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ctrTitle"/>
          </p:nvPr>
        </p:nvSpPr>
        <p:spPr>
          <a:xfrm>
            <a:off x="0" y="1143000"/>
            <a:ext cx="9144000" cy="1219200"/>
          </a:xfrm>
        </p:spPr>
        <p:txBody>
          <a:bodyPr/>
          <a:lstStyle/>
          <a:p>
            <a:pPr eaLnBrk="1" hangingPunct="1"/>
            <a:r>
              <a:rPr lang="en-US" dirty="0" smtClean="0">
                <a:latin typeface="Monotype Corsiva" pitchFamily="66" charset="0"/>
              </a:rPr>
              <a:t>Stage 1</a:t>
            </a:r>
          </a:p>
        </p:txBody>
      </p:sp>
      <p:sp>
        <p:nvSpPr>
          <p:cNvPr id="55299" name="Rectangle 5"/>
          <p:cNvSpPr>
            <a:spLocks noGrp="1" noChangeArrowheads="1"/>
          </p:cNvSpPr>
          <p:nvPr>
            <p:ph type="subTitle" idx="1"/>
          </p:nvPr>
        </p:nvSpPr>
        <p:spPr>
          <a:xfrm>
            <a:off x="0" y="2362200"/>
            <a:ext cx="9144000" cy="1828800"/>
          </a:xfrm>
        </p:spPr>
        <p:txBody>
          <a:bodyPr/>
          <a:lstStyle/>
          <a:p>
            <a:pPr eaLnBrk="1" hangingPunct="1"/>
            <a:r>
              <a:rPr lang="en-US" sz="5400" dirty="0" smtClean="0">
                <a:latin typeface="Monotype Corsiva" pitchFamily="66" charset="0"/>
              </a:rPr>
              <a:t>National Assembly</a:t>
            </a: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Tennis Oat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990600"/>
            <a:ext cx="4005491" cy="3809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2" name="Rectangle 2"/>
          <p:cNvSpPr>
            <a:spLocks noGrp="1" noChangeArrowheads="1"/>
          </p:cNvSpPr>
          <p:nvPr>
            <p:ph type="title"/>
          </p:nvPr>
        </p:nvSpPr>
        <p:spPr>
          <a:xfrm>
            <a:off x="0" y="0"/>
            <a:ext cx="9144000" cy="838200"/>
          </a:xfrm>
        </p:spPr>
        <p:txBody>
          <a:bodyPr/>
          <a:lstStyle/>
          <a:p>
            <a:pPr eaLnBrk="1" hangingPunct="1"/>
            <a:r>
              <a:rPr lang="en-US" sz="6000" dirty="0" smtClean="0">
                <a:latin typeface="Monotype Corsiva" pitchFamily="66" charset="0"/>
              </a:rPr>
              <a:t>Tennis Court Oath</a:t>
            </a:r>
          </a:p>
        </p:txBody>
      </p:sp>
      <p:sp>
        <p:nvSpPr>
          <p:cNvPr id="56323" name="Rectangle 3"/>
          <p:cNvSpPr>
            <a:spLocks noGrp="1" noChangeArrowheads="1"/>
          </p:cNvSpPr>
          <p:nvPr>
            <p:ph type="body" sz="half" idx="1"/>
          </p:nvPr>
        </p:nvSpPr>
        <p:spPr>
          <a:xfrm>
            <a:off x="228600" y="838200"/>
            <a:ext cx="4648200" cy="5791200"/>
          </a:xfrm>
          <a:solidFill>
            <a:schemeClr val="bg1"/>
          </a:solidFill>
        </p:spPr>
        <p:txBody>
          <a:bodyPr/>
          <a:lstStyle/>
          <a:p>
            <a:pPr marL="0" indent="0" eaLnBrk="1" hangingPunct="1"/>
            <a:r>
              <a:rPr lang="en-US" sz="3200" b="0" dirty="0" smtClean="0">
                <a:latin typeface="Comic Sans MS" pitchFamily="66" charset="0"/>
              </a:rPr>
              <a:t>Members of </a:t>
            </a:r>
            <a:r>
              <a:rPr lang="en-US" sz="3200" b="0" u="sng" dirty="0" smtClean="0">
                <a:latin typeface="Comic Sans MS" pitchFamily="66" charset="0"/>
              </a:rPr>
              <a:t>Third Estate</a:t>
            </a:r>
            <a:r>
              <a:rPr lang="en-US" sz="3200" b="0" dirty="0" smtClean="0">
                <a:latin typeface="Comic Sans MS" pitchFamily="66" charset="0"/>
              </a:rPr>
              <a:t> upset with medieval rules &amp; lack of representation declared themselves </a:t>
            </a:r>
            <a:r>
              <a:rPr lang="en-US" sz="3200" dirty="0" smtClean="0">
                <a:latin typeface="Comic Sans MS" pitchFamily="66" charset="0"/>
              </a:rPr>
              <a:t>“National Assembly” </a:t>
            </a:r>
            <a:r>
              <a:rPr lang="en-US" sz="3200" b="0" dirty="0" smtClean="0">
                <a:latin typeface="Comic Sans MS" pitchFamily="66" charset="0"/>
              </a:rPr>
              <a:t>to pass laws &amp; reforms</a:t>
            </a:r>
          </a:p>
          <a:p>
            <a:pPr marL="0" indent="0" eaLnBrk="1" hangingPunct="1">
              <a:buFontTx/>
              <a:buChar char="•"/>
            </a:pPr>
            <a:endParaRPr lang="en-US" sz="3200" b="0" dirty="0" smtClean="0">
              <a:latin typeface="Comic Sans MS" pitchFamily="66" charset="0"/>
            </a:endParaRPr>
          </a:p>
          <a:p>
            <a:pPr marL="0" indent="0" eaLnBrk="1" hangingPunct="1"/>
            <a:r>
              <a:rPr lang="en-US" sz="3200" b="0" dirty="0" smtClean="0">
                <a:latin typeface="Comic Sans MS" pitchFamily="66" charset="0"/>
              </a:rPr>
              <a:t>Attempted to </a:t>
            </a:r>
            <a:r>
              <a:rPr lang="en-US" sz="3200" u="sng" dirty="0" smtClean="0">
                <a:latin typeface="Comic Sans MS" pitchFamily="66" charset="0"/>
              </a:rPr>
              <a:t>draft a new constitution</a:t>
            </a:r>
            <a:r>
              <a:rPr lang="en-US" sz="3200" b="0" dirty="0" smtClean="0">
                <a:latin typeface="Comic Sans MS" pitchFamily="66" charset="0"/>
              </a:rPr>
              <a:t>.</a:t>
            </a: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6000" dirty="0" smtClean="0">
                <a:latin typeface="Monotype Corsiva" pitchFamily="66" charset="0"/>
              </a:rPr>
              <a:t>Storming of the Bastille</a:t>
            </a:r>
          </a:p>
        </p:txBody>
      </p:sp>
      <p:pic>
        <p:nvPicPr>
          <p:cNvPr id="58372" name="Picture 4" descr="bastil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62400" y="1335088"/>
            <a:ext cx="4876800" cy="4456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1" name="Rectangle 3"/>
          <p:cNvSpPr>
            <a:spLocks noGrp="1" noChangeArrowheads="1"/>
          </p:cNvSpPr>
          <p:nvPr>
            <p:ph type="body" sz="half" idx="1"/>
          </p:nvPr>
        </p:nvSpPr>
        <p:spPr>
          <a:xfrm>
            <a:off x="304800" y="990600"/>
            <a:ext cx="3886200" cy="5562600"/>
          </a:xfrm>
          <a:solidFill>
            <a:schemeClr val="bg1"/>
          </a:solidFill>
        </p:spPr>
        <p:txBody>
          <a:bodyPr/>
          <a:lstStyle/>
          <a:p>
            <a:pPr marL="0" indent="0" eaLnBrk="1" hangingPunct="1"/>
            <a:r>
              <a:rPr lang="en-US" altLang="en-US" sz="3200" b="0" dirty="0">
                <a:latin typeface="Calisto MT" panose="02040603050505030304" pitchFamily="18" charset="0"/>
              </a:rPr>
              <a:t>The Paris mob, </a:t>
            </a:r>
            <a:r>
              <a:rPr lang="en-US" altLang="en-US" sz="3200" b="0" dirty="0" smtClean="0">
                <a:latin typeface="Calisto MT" panose="02040603050505030304" pitchFamily="18" charset="0"/>
              </a:rPr>
              <a:t>hungry, </a:t>
            </a:r>
            <a:r>
              <a:rPr lang="en-US" altLang="en-US" sz="3200" b="0" dirty="0">
                <a:latin typeface="Calisto MT" panose="02040603050505030304" pitchFamily="18" charset="0"/>
              </a:rPr>
              <a:t>because of the lack of food from poor harvests, took the law into their own hands. </a:t>
            </a:r>
            <a:endParaRPr lang="en-US" altLang="en-US" sz="3200" b="0" dirty="0" smtClean="0">
              <a:latin typeface="Calisto MT" panose="02040603050505030304" pitchFamily="18" charset="0"/>
            </a:endParaRPr>
          </a:p>
          <a:p>
            <a:pPr marL="0" indent="0" eaLnBrk="1" hangingPunct="1"/>
            <a:r>
              <a:rPr lang="en-US" altLang="en-US" sz="3200" b="0" dirty="0" smtClean="0">
                <a:latin typeface="Calisto MT" panose="02040603050505030304" pitchFamily="18" charset="0"/>
              </a:rPr>
              <a:t>On </a:t>
            </a:r>
            <a:r>
              <a:rPr lang="en-US" altLang="en-US" sz="3200" b="0" dirty="0">
                <a:latin typeface="Calisto MT" panose="02040603050505030304" pitchFamily="18" charset="0"/>
              </a:rPr>
              <a:t>July 14th, 1789, the mob rioted and attacked the royal fortress prison called the </a:t>
            </a:r>
            <a:r>
              <a:rPr lang="en-US" altLang="en-US" sz="3200" u="sng" dirty="0">
                <a:latin typeface="Calisto MT" panose="02040603050505030304" pitchFamily="18" charset="0"/>
              </a:rPr>
              <a:t>Bastille</a:t>
            </a:r>
            <a:endParaRPr lang="en-US" sz="3200" u="sng" dirty="0" smtClean="0">
              <a:latin typeface="Calisto MT" panose="02040603050505030304" pitchFamily="18" charset="0"/>
            </a:endParaRP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ubTitle" idx="1"/>
          </p:nvPr>
        </p:nvSpPr>
        <p:spPr>
          <a:xfrm>
            <a:off x="0" y="3810000"/>
            <a:ext cx="9144000" cy="1752600"/>
          </a:xfrm>
        </p:spPr>
        <p:txBody>
          <a:bodyPr/>
          <a:lstStyle/>
          <a:p>
            <a:pPr eaLnBrk="1" hangingPunct="1"/>
            <a:r>
              <a:rPr lang="en-US" sz="1800" dirty="0" smtClean="0"/>
              <a:t>10.2 French Revolution and its effects worldwide on political expectations for self-government &amp; individual liberty</a:t>
            </a:r>
          </a:p>
          <a:p>
            <a:pPr eaLnBrk="1" hangingPunct="1"/>
            <a:endParaRPr lang="en-US" sz="1800" dirty="0" smtClean="0"/>
          </a:p>
          <a:p>
            <a:pPr eaLnBrk="1" hangingPunct="1"/>
            <a:r>
              <a:rPr lang="en-US" sz="1800" dirty="0" smtClean="0"/>
              <a:t>10.2.4 </a:t>
            </a:r>
            <a:r>
              <a:rPr lang="en-US" sz="1800" b="0" dirty="0" smtClean="0"/>
              <a:t>Explain how the ideology of the French Revolution led France to develop from constitutional monarchy to democratic despotism to the Napoleonic empire.</a:t>
            </a:r>
            <a:r>
              <a:rPr lang="en-US" sz="1800" dirty="0" smtClean="0"/>
              <a:t> </a:t>
            </a:r>
          </a:p>
          <a:p>
            <a:pPr eaLnBrk="1" hangingPunct="1"/>
            <a:endParaRPr lang="en-US" sz="1800" dirty="0" smtClean="0"/>
          </a:p>
        </p:txBody>
      </p:sp>
      <p:sp>
        <p:nvSpPr>
          <p:cNvPr id="40963" name="Rectangle 4"/>
          <p:cNvSpPr>
            <a:spLocks noGrp="1" noChangeArrowheads="1"/>
          </p:cNvSpPr>
          <p:nvPr>
            <p:ph type="ctrTitle"/>
          </p:nvPr>
        </p:nvSpPr>
        <p:spPr>
          <a:xfrm>
            <a:off x="0" y="838200"/>
            <a:ext cx="9144000" cy="2819400"/>
          </a:xfrm>
        </p:spPr>
        <p:txBody>
          <a:bodyPr/>
          <a:lstStyle/>
          <a:p>
            <a:pPr eaLnBrk="1" hangingPunct="1"/>
            <a:r>
              <a:rPr lang="en-US" sz="10600" b="1" dirty="0" smtClean="0">
                <a:solidFill>
                  <a:schemeClr val="tx1"/>
                </a:solidFill>
                <a:latin typeface="Monotype Corsiva" pitchFamily="66" charset="0"/>
              </a:rPr>
              <a:t>French Revolution</a:t>
            </a:r>
          </a:p>
        </p:txBody>
      </p:sp>
      <p:sp>
        <p:nvSpPr>
          <p:cNvPr id="40964" name="Line 8"/>
          <p:cNvSpPr>
            <a:spLocks noChangeShapeType="1"/>
          </p:cNvSpPr>
          <p:nvPr/>
        </p:nvSpPr>
        <p:spPr bwMode="auto">
          <a:xfrm>
            <a:off x="2971800" y="3810000"/>
            <a:ext cx="3200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0" tIns="45700" rIns="91400" bIns="45700"/>
          <a:lstStyle/>
          <a:p>
            <a:endParaRPr lang="en-US" dirty="0"/>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6000" dirty="0" smtClean="0">
                <a:latin typeface="Monotype Corsiva" pitchFamily="66" charset="0"/>
              </a:rPr>
              <a:t>Storming of the Bastille</a:t>
            </a:r>
          </a:p>
        </p:txBody>
      </p:sp>
      <p:sp>
        <p:nvSpPr>
          <p:cNvPr id="107523" name="Rectangle 3"/>
          <p:cNvSpPr>
            <a:spLocks noGrp="1" noChangeArrowheads="1"/>
          </p:cNvSpPr>
          <p:nvPr>
            <p:ph type="body" sz="half" idx="1"/>
          </p:nvPr>
        </p:nvSpPr>
        <p:spPr>
          <a:xfrm>
            <a:off x="228600" y="990600"/>
            <a:ext cx="4741720" cy="5638800"/>
          </a:xfrm>
          <a:solidFill>
            <a:schemeClr val="bg1"/>
          </a:solidFill>
        </p:spPr>
        <p:txBody>
          <a:bodyPr/>
          <a:lstStyle/>
          <a:p>
            <a:pPr marL="0" indent="0" eaLnBrk="1" hangingPunct="1">
              <a:buFontTx/>
              <a:buChar char="•"/>
              <a:defRPr/>
            </a:pPr>
            <a:r>
              <a:rPr lang="en-US" sz="3200" b="0" dirty="0" smtClean="0">
                <a:latin typeface="Comic Sans MS" pitchFamily="66" charset="0"/>
              </a:rPr>
              <a:t>Who: 3</a:t>
            </a:r>
            <a:r>
              <a:rPr lang="en-US" sz="3200" b="0" baseline="30000" dirty="0" smtClean="0">
                <a:latin typeface="Comic Sans MS" pitchFamily="66" charset="0"/>
              </a:rPr>
              <a:t>rd</a:t>
            </a:r>
            <a:r>
              <a:rPr lang="en-US" sz="3200" b="0" dirty="0" smtClean="0">
                <a:latin typeface="Comic Sans MS" pitchFamily="66" charset="0"/>
              </a:rPr>
              <a:t> Estate</a:t>
            </a:r>
          </a:p>
          <a:p>
            <a:pPr marL="0" indent="0" eaLnBrk="1" hangingPunct="1">
              <a:buFontTx/>
              <a:buChar char="•"/>
              <a:defRPr/>
            </a:pPr>
            <a:r>
              <a:rPr lang="en-US" sz="3200" b="0" dirty="0" smtClean="0">
                <a:latin typeface="Comic Sans MS" pitchFamily="66" charset="0"/>
              </a:rPr>
              <a:t>What: Prison</a:t>
            </a:r>
          </a:p>
          <a:p>
            <a:pPr marL="0" indent="0" eaLnBrk="1" hangingPunct="1">
              <a:buFontTx/>
              <a:buChar char="•"/>
              <a:defRPr/>
            </a:pPr>
            <a:r>
              <a:rPr lang="en-US" sz="3200" b="0" dirty="0" smtClean="0">
                <a:latin typeface="Comic Sans MS" pitchFamily="66" charset="0"/>
              </a:rPr>
              <a:t>When: July 1789</a:t>
            </a:r>
          </a:p>
          <a:p>
            <a:pPr marL="0" indent="0" eaLnBrk="1" hangingPunct="1">
              <a:buFontTx/>
              <a:buChar char="•"/>
              <a:defRPr/>
            </a:pPr>
            <a:r>
              <a:rPr lang="en-US" sz="3200" b="0" dirty="0" smtClean="0">
                <a:latin typeface="Comic Sans MS" pitchFamily="66" charset="0"/>
              </a:rPr>
              <a:t>Where: Paris</a:t>
            </a:r>
          </a:p>
          <a:p>
            <a:pPr marL="0" indent="0" eaLnBrk="1" hangingPunct="1">
              <a:buFontTx/>
              <a:buChar char="•"/>
              <a:defRPr/>
            </a:pPr>
            <a:r>
              <a:rPr lang="en-US" sz="3200" b="0" dirty="0" smtClean="0">
                <a:latin typeface="Comic Sans MS" pitchFamily="66" charset="0"/>
              </a:rPr>
              <a:t>Why: </a:t>
            </a:r>
          </a:p>
          <a:p>
            <a:pPr marL="457200" indent="-457200" eaLnBrk="1" hangingPunct="1">
              <a:buFont typeface="Wingdings" pitchFamily="2" charset="2"/>
              <a:buChar char="ü"/>
              <a:defRPr/>
            </a:pPr>
            <a:r>
              <a:rPr lang="en-US" sz="3200" b="0" dirty="0" smtClean="0">
                <a:latin typeface="Comic Sans MS" pitchFamily="66" charset="0"/>
              </a:rPr>
              <a:t>To release 7 revolutionaries</a:t>
            </a:r>
          </a:p>
          <a:p>
            <a:pPr marL="457200" indent="-457200" eaLnBrk="1" hangingPunct="1">
              <a:buFont typeface="Wingdings" pitchFamily="2" charset="2"/>
              <a:buChar char="ü"/>
              <a:defRPr/>
            </a:pPr>
            <a:r>
              <a:rPr lang="en-US" sz="3200" b="0" dirty="0" smtClean="0">
                <a:latin typeface="Comic Sans MS" pitchFamily="66" charset="0"/>
              </a:rPr>
              <a:t>To get the weapons that were hoarded in the Bastille.</a:t>
            </a:r>
          </a:p>
        </p:txBody>
      </p:sp>
      <p:pic>
        <p:nvPicPr>
          <p:cNvPr id="59396" name="Picture 4" descr="bastil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524000"/>
            <a:ext cx="3792680" cy="3465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p:nvPr>
        </p:nvSpPr>
        <p:spPr>
          <a:xfrm>
            <a:off x="0" y="0"/>
            <a:ext cx="9144000" cy="914400"/>
          </a:xfrm>
        </p:spPr>
        <p:txBody>
          <a:bodyPr/>
          <a:lstStyle/>
          <a:p>
            <a:pPr eaLnBrk="1" hangingPunct="1"/>
            <a:r>
              <a:rPr lang="en-US" sz="5400" dirty="0" smtClean="0">
                <a:latin typeface="Monotype Corsiva" panose="03010101010201010101" pitchFamily="66" charset="0"/>
              </a:rPr>
              <a:t>Storming of the Bastille</a:t>
            </a:r>
          </a:p>
        </p:txBody>
      </p:sp>
      <p:sp>
        <p:nvSpPr>
          <p:cNvPr id="60419" name="Content Placeholder 5"/>
          <p:cNvSpPr>
            <a:spLocks noGrp="1"/>
          </p:cNvSpPr>
          <p:nvPr>
            <p:ph idx="1"/>
          </p:nvPr>
        </p:nvSpPr>
        <p:spPr>
          <a:xfrm>
            <a:off x="228600" y="1371600"/>
            <a:ext cx="8686800" cy="5365044"/>
          </a:xfrm>
        </p:spPr>
        <p:txBody>
          <a:bodyPr/>
          <a:lstStyle/>
          <a:p>
            <a:pPr marL="571500" indent="-571500" eaLnBrk="1" hangingPunct="1">
              <a:buFont typeface="Arial" panose="020B0604020202020204" pitchFamily="34" charset="0"/>
              <a:buChar char="•"/>
            </a:pPr>
            <a:r>
              <a:rPr lang="en-US" sz="2800" i="1" u="sng" dirty="0" smtClean="0">
                <a:latin typeface="Papyrus" panose="03070502060502030205" pitchFamily="66" charset="0"/>
              </a:rPr>
              <a:t>This was the 1</a:t>
            </a:r>
            <a:r>
              <a:rPr lang="en-US" sz="2800" i="1" u="sng" baseline="30000" dirty="0" smtClean="0">
                <a:latin typeface="Papyrus" panose="03070502060502030205" pitchFamily="66" charset="0"/>
              </a:rPr>
              <a:t>st</a:t>
            </a:r>
            <a:r>
              <a:rPr lang="en-US" sz="2800" i="1" u="sng" dirty="0" smtClean="0">
                <a:latin typeface="Papyrus" panose="03070502060502030205" pitchFamily="66" charset="0"/>
              </a:rPr>
              <a:t> Major Protest starting the Revolution</a:t>
            </a:r>
          </a:p>
          <a:p>
            <a:pPr marL="571500" indent="-571500" eaLnBrk="1" hangingPunct="1">
              <a:buFont typeface="Arial" panose="020B0604020202020204" pitchFamily="34" charset="0"/>
              <a:buChar char="•"/>
            </a:pPr>
            <a:endParaRPr lang="en-US" sz="2800" b="0" dirty="0" smtClean="0">
              <a:latin typeface="Papyrus" panose="03070502060502030205" pitchFamily="66" charset="0"/>
            </a:endParaRPr>
          </a:p>
          <a:p>
            <a:pPr marL="571500" indent="-571500" eaLnBrk="1" hangingPunct="1">
              <a:buFont typeface="Arial" panose="020B0604020202020204" pitchFamily="34" charset="0"/>
              <a:buChar char="•"/>
            </a:pPr>
            <a:r>
              <a:rPr lang="en-US" sz="2800" b="0" dirty="0" smtClean="0">
                <a:latin typeface="Papyrus" panose="03070502060502030205" pitchFamily="66" charset="0"/>
              </a:rPr>
              <a:t>The Paris mob thought the Bastille as a symbol of the King’s power &amp; Government. </a:t>
            </a:r>
          </a:p>
          <a:p>
            <a:pPr marL="571500" indent="-571500" eaLnBrk="1" hangingPunct="1">
              <a:buFont typeface="Arial" panose="020B0604020202020204" pitchFamily="34" charset="0"/>
              <a:buChar char="•"/>
            </a:pPr>
            <a:endParaRPr lang="en-US" sz="2800" b="0" dirty="0" smtClean="0">
              <a:latin typeface="Papyrus" panose="03070502060502030205" pitchFamily="66" charset="0"/>
            </a:endParaRPr>
          </a:p>
          <a:p>
            <a:pPr marL="571500" indent="-571500" eaLnBrk="1" hangingPunct="1">
              <a:buFont typeface="Arial" panose="020B0604020202020204" pitchFamily="34" charset="0"/>
              <a:buChar char="•"/>
            </a:pPr>
            <a:r>
              <a:rPr lang="en-US" altLang="en-US" sz="2800" b="0" dirty="0">
                <a:latin typeface="Papyrus" panose="03070502060502030205" pitchFamily="66" charset="0"/>
              </a:rPr>
              <a:t>The Paris mob killed the governor of the prison, Marquis de Launay. The Soldiers in and around Paris refused to stop the attack, showing that King Louis XVI had also lost control of the army</a:t>
            </a:r>
            <a:r>
              <a:rPr lang="en-US" altLang="en-US" sz="2800" b="0" dirty="0" smtClean="0">
                <a:latin typeface="Papyrus" panose="03070502060502030205" pitchFamily="66" charset="0"/>
              </a:rPr>
              <a:t>.</a:t>
            </a:r>
            <a:endParaRPr lang="en-US" altLang="en-US" sz="2800" b="0" dirty="0">
              <a:latin typeface="Papyrus" panose="03070502060502030205" pitchFamily="66" charset="0"/>
            </a:endParaRPr>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Calligraphy" panose="03010101010101010101" pitchFamily="66" charset="0"/>
              </a:rPr>
              <a:t>Women March on Versailles</a:t>
            </a:r>
            <a:endParaRPr lang="en-US" dirty="0">
              <a:latin typeface="Lucida Calligraphy" panose="03010101010101010101"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1905000"/>
            <a:ext cx="5472023" cy="3061716"/>
          </a:xfrm>
        </p:spPr>
      </p:pic>
      <p:sp>
        <p:nvSpPr>
          <p:cNvPr id="5" name="TextBox 4"/>
          <p:cNvSpPr txBox="1"/>
          <p:nvPr/>
        </p:nvSpPr>
        <p:spPr>
          <a:xfrm>
            <a:off x="152400" y="990600"/>
            <a:ext cx="3048000"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Lucida Calligraphy" panose="03010101010101010101" pitchFamily="66" charset="0"/>
              </a:rPr>
              <a:t>Fed up with the extravagance of the Royal Family, women of the mob marched on Versailles</a:t>
            </a:r>
          </a:p>
          <a:p>
            <a:pPr marL="285750" indent="-285750">
              <a:buFont typeface="Arial" panose="020B0604020202020204" pitchFamily="34" charset="0"/>
              <a:buChar char="•"/>
            </a:pPr>
            <a:endParaRPr lang="en-US" sz="2400" dirty="0">
              <a:latin typeface="Lucida Calligraphy" panose="03010101010101010101" pitchFamily="66" charset="0"/>
            </a:endParaRPr>
          </a:p>
          <a:p>
            <a:pPr marL="285750" indent="-285750">
              <a:buFont typeface="Arial" panose="020B0604020202020204" pitchFamily="34" charset="0"/>
              <a:buChar char="•"/>
            </a:pPr>
            <a:r>
              <a:rPr lang="en-US" sz="2400" dirty="0" smtClean="0">
                <a:latin typeface="Lucida Calligraphy" panose="03010101010101010101" pitchFamily="66" charset="0"/>
              </a:rPr>
              <a:t>The mob forced the Royal Family to move to Paris to sign an Oath of Loyalty</a:t>
            </a:r>
            <a:endParaRPr lang="en-US" sz="2400" dirty="0">
              <a:latin typeface="Lucida Calligraphy" panose="03010101010101010101" pitchFamily="66" charset="0"/>
            </a:endParaRPr>
          </a:p>
        </p:txBody>
      </p:sp>
    </p:spTree>
    <p:extLst>
      <p:ext uri="{BB962C8B-B14F-4D97-AF65-F5344CB8AC3E}">
        <p14:creationId xmlns:p14="http://schemas.microsoft.com/office/powerpoint/2010/main" val="147725765"/>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title"/>
          </p:nvPr>
        </p:nvSpPr>
        <p:spPr/>
        <p:txBody>
          <a:bodyPr/>
          <a:lstStyle/>
          <a:p>
            <a:pPr eaLnBrk="1" hangingPunct="1"/>
            <a:r>
              <a:rPr lang="en-US" sz="5400" dirty="0" smtClean="0">
                <a:latin typeface="Monotype Corsiva" panose="03010101010201010101" pitchFamily="66" charset="0"/>
              </a:rPr>
              <a:t>National Assembly</a:t>
            </a:r>
          </a:p>
        </p:txBody>
      </p:sp>
      <p:sp>
        <p:nvSpPr>
          <p:cNvPr id="106499" name="Rectangle 3"/>
          <p:cNvSpPr>
            <a:spLocks noGrp="1" noChangeArrowheads="1"/>
          </p:cNvSpPr>
          <p:nvPr>
            <p:ph type="body" sz="half" idx="1"/>
          </p:nvPr>
        </p:nvSpPr>
        <p:spPr>
          <a:xfrm>
            <a:off x="228600" y="762000"/>
            <a:ext cx="5334000" cy="5943600"/>
          </a:xfrm>
          <a:solidFill>
            <a:schemeClr val="bg1"/>
          </a:solidFill>
        </p:spPr>
        <p:txBody>
          <a:bodyPr/>
          <a:lstStyle/>
          <a:p>
            <a:pPr marL="0" indent="0" eaLnBrk="1" hangingPunct="1">
              <a:defRPr/>
            </a:pPr>
            <a:r>
              <a:rPr lang="en-US" sz="2800" b="0" dirty="0" smtClean="0">
                <a:latin typeface="Georgia" panose="02040502050405020303" pitchFamily="18" charset="0"/>
              </a:rPr>
              <a:t>Declaration of the Rights of Man and the Citizen:</a:t>
            </a:r>
          </a:p>
          <a:p>
            <a:pPr marL="457200" indent="-457200" eaLnBrk="1" hangingPunct="1">
              <a:buFont typeface="Arial" panose="020B0604020202020204" pitchFamily="34" charset="0"/>
              <a:buChar char="•"/>
              <a:defRPr/>
            </a:pPr>
            <a:r>
              <a:rPr lang="en-US" sz="2800" b="0" dirty="0" smtClean="0">
                <a:latin typeface="Georgia" panose="02040502050405020303" pitchFamily="18" charset="0"/>
              </a:rPr>
              <a:t>Created Due Process in Judicial matters</a:t>
            </a:r>
          </a:p>
          <a:p>
            <a:pPr marL="457200" indent="-457200" eaLnBrk="1" hangingPunct="1">
              <a:buFont typeface="Arial" panose="020B0604020202020204" pitchFamily="34" charset="0"/>
              <a:buChar char="•"/>
              <a:defRPr/>
            </a:pPr>
            <a:r>
              <a:rPr lang="en-US" sz="2800" b="0" dirty="0" smtClean="0">
                <a:latin typeface="Georgia" panose="02040502050405020303" pitchFamily="18" charset="0"/>
              </a:rPr>
              <a:t>Sovereignty of All Frenchmen</a:t>
            </a:r>
            <a:endParaRPr lang="en-US" sz="2800" b="0" dirty="0">
              <a:latin typeface="Georgia" panose="02040502050405020303" pitchFamily="18" charset="0"/>
            </a:endParaRPr>
          </a:p>
          <a:p>
            <a:pPr marL="457200" indent="-457200" eaLnBrk="1" hangingPunct="1">
              <a:buFont typeface="Arial" panose="020B0604020202020204" pitchFamily="34" charset="0"/>
              <a:buChar char="•"/>
              <a:defRPr/>
            </a:pPr>
            <a:r>
              <a:rPr lang="en-US" sz="2800" b="0" dirty="0" smtClean="0">
                <a:latin typeface="Georgia" panose="02040502050405020303" pitchFamily="18" charset="0"/>
              </a:rPr>
              <a:t>Freedom of the Press &amp; Speech affirmed</a:t>
            </a:r>
          </a:p>
          <a:p>
            <a:pPr marL="0" indent="0" eaLnBrk="1" hangingPunct="1">
              <a:defRPr/>
            </a:pPr>
            <a:endParaRPr lang="en-US" sz="2800" b="0" dirty="0" smtClean="0">
              <a:latin typeface="Georgia" panose="02040502050405020303" pitchFamily="18" charset="0"/>
            </a:endParaRPr>
          </a:p>
          <a:p>
            <a:pPr marL="0" indent="0" eaLnBrk="1" hangingPunct="1">
              <a:defRPr/>
            </a:pPr>
            <a:r>
              <a:rPr lang="en-US" sz="2800" b="0" dirty="0" smtClean="0">
                <a:latin typeface="Georgia" panose="02040502050405020303" pitchFamily="18" charset="0"/>
              </a:rPr>
              <a:t>Did </a:t>
            </a:r>
            <a:r>
              <a:rPr lang="en-US" sz="2800" u="sng" dirty="0" smtClean="0">
                <a:latin typeface="Georgia" panose="02040502050405020303" pitchFamily="18" charset="0"/>
              </a:rPr>
              <a:t>NOT</a:t>
            </a:r>
            <a:r>
              <a:rPr lang="en-US" sz="2800" b="0" dirty="0" smtClean="0">
                <a:latin typeface="Georgia" panose="02040502050405020303" pitchFamily="18" charset="0"/>
              </a:rPr>
              <a:t> address…</a:t>
            </a:r>
          </a:p>
          <a:p>
            <a:pPr marL="457003" lvl="1" indent="0" eaLnBrk="1" hangingPunct="1">
              <a:defRPr/>
            </a:pPr>
            <a:r>
              <a:rPr lang="en-US" sz="2800" b="0" dirty="0" smtClean="0">
                <a:latin typeface="Georgia" panose="02040502050405020303" pitchFamily="18" charset="0"/>
              </a:rPr>
              <a:t>Women</a:t>
            </a:r>
          </a:p>
          <a:p>
            <a:pPr marL="457003" lvl="1" indent="0" eaLnBrk="1" hangingPunct="1">
              <a:defRPr/>
            </a:pPr>
            <a:r>
              <a:rPr lang="en-US" sz="2800" b="0" dirty="0" smtClean="0">
                <a:latin typeface="Georgia" panose="02040502050405020303" pitchFamily="18" charset="0"/>
              </a:rPr>
              <a:t>Slaves</a:t>
            </a:r>
          </a:p>
          <a:p>
            <a:pPr marL="457003" lvl="1" indent="0" eaLnBrk="1" hangingPunct="1">
              <a:defRPr/>
            </a:pPr>
            <a:r>
              <a:rPr lang="en-US" sz="2800" b="0" dirty="0" smtClean="0">
                <a:latin typeface="Georgia" panose="02040502050405020303" pitchFamily="18" charset="0"/>
              </a:rPr>
              <a:t>How to impose laws</a:t>
            </a: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86400" y="1447800"/>
            <a:ext cx="3446780" cy="4724400"/>
          </a:xfrm>
        </p:spPr>
      </p:pic>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6"/>
          <p:cNvSpPr>
            <a:spLocks noGrp="1"/>
          </p:cNvSpPr>
          <p:nvPr>
            <p:ph type="title"/>
          </p:nvPr>
        </p:nvSpPr>
        <p:spPr/>
        <p:txBody>
          <a:bodyPr/>
          <a:lstStyle/>
          <a:p>
            <a:pPr eaLnBrk="1" hangingPunct="1"/>
            <a:r>
              <a:rPr lang="en-US" sz="4800" dirty="0" smtClean="0">
                <a:latin typeface="Lucida Handwriting" panose="03010101010101010101" pitchFamily="66" charset="0"/>
              </a:rPr>
              <a:t>Summary </a:t>
            </a:r>
          </a:p>
        </p:txBody>
      </p:sp>
      <p:sp>
        <p:nvSpPr>
          <p:cNvPr id="63491" name="Content Placeholder 7"/>
          <p:cNvSpPr>
            <a:spLocks noGrp="1"/>
          </p:cNvSpPr>
          <p:nvPr>
            <p:ph idx="1"/>
          </p:nvPr>
        </p:nvSpPr>
        <p:spPr>
          <a:xfrm>
            <a:off x="228600" y="914400"/>
            <a:ext cx="8534400" cy="5791200"/>
          </a:xfrm>
        </p:spPr>
        <p:txBody>
          <a:bodyPr/>
          <a:lstStyle/>
          <a:p>
            <a:pPr marL="571500" indent="-571500" eaLnBrk="1" hangingPunct="1">
              <a:buFont typeface="Arial" panose="020B0604020202020204" pitchFamily="34" charset="0"/>
              <a:buChar char="•"/>
            </a:pPr>
            <a:r>
              <a:rPr lang="en-US" sz="3600" b="0" dirty="0" smtClean="0">
                <a:latin typeface="Lucida Calligraphy" panose="03010101010101010101" pitchFamily="66" charset="0"/>
              </a:rPr>
              <a:t>During the French Revolution, the reign of Louis XVI went from an </a:t>
            </a:r>
            <a:r>
              <a:rPr lang="en-US" sz="3600" u="sng" dirty="0" smtClean="0">
                <a:solidFill>
                  <a:srgbClr val="FF0000"/>
                </a:solidFill>
                <a:latin typeface="Lucida Calligraphy" panose="03010101010101010101" pitchFamily="66" charset="0"/>
              </a:rPr>
              <a:t>absolute monarchy</a:t>
            </a:r>
            <a:r>
              <a:rPr lang="en-US" sz="3600" dirty="0" smtClean="0">
                <a:solidFill>
                  <a:srgbClr val="FF0000"/>
                </a:solidFill>
                <a:latin typeface="Lucida Calligraphy" panose="03010101010101010101" pitchFamily="66" charset="0"/>
              </a:rPr>
              <a:t> </a:t>
            </a:r>
            <a:r>
              <a:rPr lang="en-US" sz="3600" b="0" dirty="0" smtClean="0">
                <a:latin typeface="Lucida Calligraphy" panose="03010101010101010101" pitchFamily="66" charset="0"/>
              </a:rPr>
              <a:t>to a </a:t>
            </a:r>
            <a:r>
              <a:rPr lang="en-US" sz="3600" u="sng" dirty="0" smtClean="0">
                <a:solidFill>
                  <a:srgbClr val="FF0000"/>
                </a:solidFill>
                <a:latin typeface="Lucida Calligraphy" panose="03010101010101010101" pitchFamily="66" charset="0"/>
              </a:rPr>
              <a:t>constitutional monarchy</a:t>
            </a:r>
            <a:r>
              <a:rPr lang="en-US" sz="3600" b="0" dirty="0" smtClean="0">
                <a:latin typeface="Lucida Calligraphy" panose="03010101010101010101" pitchFamily="66" charset="0"/>
              </a:rPr>
              <a:t>.</a:t>
            </a:r>
          </a:p>
          <a:p>
            <a:pPr marL="0" indent="0" eaLnBrk="1" hangingPunct="1"/>
            <a:r>
              <a:rPr lang="en-US" sz="3600" b="0" dirty="0" smtClean="0">
                <a:latin typeface="Lucida Calligraphy" panose="03010101010101010101" pitchFamily="66" charset="0"/>
              </a:rPr>
              <a:t> </a:t>
            </a:r>
          </a:p>
          <a:p>
            <a:pPr marL="571500" indent="-571500" eaLnBrk="1" hangingPunct="1">
              <a:buFont typeface="Arial" panose="020B0604020202020204" pitchFamily="34" charset="0"/>
              <a:buChar char="•"/>
            </a:pPr>
            <a:r>
              <a:rPr lang="en-US" sz="3600" b="0" dirty="0" smtClean="0">
                <a:latin typeface="Lucida Calligraphy" panose="03010101010101010101" pitchFamily="66" charset="0"/>
              </a:rPr>
              <a:t>The establishment of the </a:t>
            </a:r>
            <a:r>
              <a:rPr lang="en-US" sz="3600" b="0" dirty="0" smtClean="0">
                <a:solidFill>
                  <a:srgbClr val="FF0000"/>
                </a:solidFill>
                <a:latin typeface="Lucida Calligraphy" panose="03010101010101010101" pitchFamily="66" charset="0"/>
              </a:rPr>
              <a:t>Declaration of the rights of Man and Citizen</a:t>
            </a:r>
            <a:r>
              <a:rPr lang="en-US" sz="3600" b="0" dirty="0" smtClean="0">
                <a:latin typeface="Lucida Calligraphy" panose="03010101010101010101" pitchFamily="66" charset="0"/>
              </a:rPr>
              <a:t>, a constitution for France, </a:t>
            </a:r>
            <a:r>
              <a:rPr lang="en-US" sz="3600" b="0" dirty="0" smtClean="0">
                <a:solidFill>
                  <a:srgbClr val="FF0000"/>
                </a:solidFill>
                <a:latin typeface="Lucida Calligraphy" panose="03010101010101010101" pitchFamily="66" charset="0"/>
              </a:rPr>
              <a:t>gave power to the 3rd estate</a:t>
            </a:r>
            <a:r>
              <a:rPr lang="en-US" sz="3600" b="0" dirty="0" smtClean="0">
                <a:latin typeface="Lucida Calligraphy" panose="03010101010101010101" pitchFamily="66" charset="0"/>
              </a:rPr>
              <a:t>.</a:t>
            </a:r>
            <a:r>
              <a:rPr lang="en-US" sz="3600" dirty="0" smtClean="0"/>
              <a:t/>
            </a:r>
            <a:br>
              <a:rPr lang="en-US" sz="3600" dirty="0" smtClean="0"/>
            </a:br>
            <a:r>
              <a:rPr lang="en-US" sz="3600" dirty="0" smtClean="0"/>
              <a:t/>
            </a:r>
            <a:br>
              <a:rPr lang="en-US" sz="3600" dirty="0" smtClean="0"/>
            </a:br>
            <a:endParaRPr lang="en-US" sz="3600" dirty="0" smtClean="0"/>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ctrTitle"/>
          </p:nvPr>
        </p:nvSpPr>
        <p:spPr>
          <a:xfrm>
            <a:off x="-304800" y="1600200"/>
            <a:ext cx="9144000" cy="914400"/>
          </a:xfrm>
        </p:spPr>
        <p:txBody>
          <a:bodyPr/>
          <a:lstStyle/>
          <a:p>
            <a:pPr eaLnBrk="1" hangingPunct="1"/>
            <a:r>
              <a:rPr lang="en-US" sz="6000" dirty="0" smtClean="0">
                <a:latin typeface="Monotype Corsiva" pitchFamily="66" charset="0"/>
              </a:rPr>
              <a:t>Stage 2</a:t>
            </a:r>
          </a:p>
        </p:txBody>
      </p:sp>
      <p:sp>
        <p:nvSpPr>
          <p:cNvPr id="64515" name="Rectangle 5"/>
          <p:cNvSpPr>
            <a:spLocks noGrp="1" noChangeArrowheads="1"/>
          </p:cNvSpPr>
          <p:nvPr>
            <p:ph type="subTitle" idx="1"/>
          </p:nvPr>
        </p:nvSpPr>
        <p:spPr>
          <a:xfrm>
            <a:off x="0" y="2819400"/>
            <a:ext cx="9144000" cy="1371600"/>
          </a:xfrm>
        </p:spPr>
        <p:txBody>
          <a:bodyPr/>
          <a:lstStyle/>
          <a:p>
            <a:pPr eaLnBrk="1" hangingPunct="1"/>
            <a:r>
              <a:rPr lang="en-US" sz="5400" dirty="0" smtClean="0">
                <a:latin typeface="Monotype Corsiva" pitchFamily="66" charset="0"/>
              </a:rPr>
              <a:t>Limited Monarchy</a:t>
            </a:r>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9144000" cy="914400"/>
          </a:xfrm>
        </p:spPr>
        <p:txBody>
          <a:bodyPr/>
          <a:lstStyle/>
          <a:p>
            <a:pPr eaLnBrk="1" hangingPunct="1"/>
            <a:r>
              <a:rPr lang="en-US" sz="5400" dirty="0" smtClean="0">
                <a:latin typeface="Monotype Corsiva" pitchFamily="66" charset="0"/>
              </a:rPr>
              <a:t>Constitutional Monarchy of France</a:t>
            </a:r>
          </a:p>
        </p:txBody>
      </p:sp>
      <p:sp>
        <p:nvSpPr>
          <p:cNvPr id="65539" name="Rectangle 3"/>
          <p:cNvSpPr>
            <a:spLocks noGrp="1" noChangeArrowheads="1"/>
          </p:cNvSpPr>
          <p:nvPr>
            <p:ph type="body" idx="1"/>
          </p:nvPr>
        </p:nvSpPr>
        <p:spPr>
          <a:xfrm>
            <a:off x="304800" y="1143000"/>
            <a:ext cx="8534400" cy="5410200"/>
          </a:xfrm>
          <a:solidFill>
            <a:schemeClr val="bg1"/>
          </a:solidFill>
        </p:spPr>
        <p:txBody>
          <a:bodyPr/>
          <a:lstStyle/>
          <a:p>
            <a:pPr eaLnBrk="1" hangingPunct="1">
              <a:buFontTx/>
              <a:buChar char="•"/>
            </a:pPr>
            <a:r>
              <a:rPr lang="en-US" sz="3200" b="0" u="sng" dirty="0" smtClean="0">
                <a:latin typeface="Comic Sans MS" pitchFamily="66" charset="0"/>
              </a:rPr>
              <a:t>National Assembly passed more than 2,000 new laws</a:t>
            </a:r>
            <a:r>
              <a:rPr lang="en-US" sz="3200" b="0" dirty="0" smtClean="0">
                <a:latin typeface="Comic Sans MS" pitchFamily="66" charset="0"/>
              </a:rPr>
              <a:t>. (Third Estate)</a:t>
            </a:r>
          </a:p>
          <a:p>
            <a:pPr eaLnBrk="1" hangingPunct="1">
              <a:buFontTx/>
              <a:buChar char="•"/>
            </a:pPr>
            <a:r>
              <a:rPr lang="en-US" sz="3200" b="0" dirty="0" smtClean="0">
                <a:latin typeface="Comic Sans MS" pitchFamily="66" charset="0"/>
              </a:rPr>
              <a:t>1791: </a:t>
            </a:r>
            <a:r>
              <a:rPr lang="en-US" sz="3200" b="0" u="sng" dirty="0" smtClean="0">
                <a:latin typeface="Comic Sans MS" pitchFamily="66" charset="0"/>
              </a:rPr>
              <a:t>first constitution</a:t>
            </a:r>
            <a:r>
              <a:rPr lang="en-US" sz="3200" b="0" dirty="0" smtClean="0">
                <a:latin typeface="Comic Sans MS" pitchFamily="66" charset="0"/>
              </a:rPr>
              <a:t>, based on a </a:t>
            </a:r>
            <a:r>
              <a:rPr lang="en-US" sz="3200" b="0" u="sng" dirty="0" smtClean="0">
                <a:latin typeface="Comic Sans MS" pitchFamily="66" charset="0"/>
              </a:rPr>
              <a:t>Separation of Powers</a:t>
            </a:r>
            <a:r>
              <a:rPr lang="en-US" sz="3200" b="0" dirty="0" smtClean="0">
                <a:latin typeface="Comic Sans MS" pitchFamily="66" charset="0"/>
              </a:rPr>
              <a:t>. </a:t>
            </a:r>
          </a:p>
          <a:p>
            <a:pPr eaLnBrk="1" hangingPunct="1">
              <a:buFontTx/>
              <a:buChar char="•"/>
            </a:pPr>
            <a:r>
              <a:rPr lang="en-US" sz="3200" b="0" u="sng" dirty="0">
                <a:latin typeface="Comic Sans MS" pitchFamily="66" charset="0"/>
              </a:rPr>
              <a:t>E</a:t>
            </a:r>
            <a:r>
              <a:rPr lang="en-US" sz="3200" b="0" u="sng" dirty="0" smtClean="0">
                <a:latin typeface="Comic Sans MS" pitchFamily="66" charset="0"/>
              </a:rPr>
              <a:t>lected </a:t>
            </a:r>
            <a:r>
              <a:rPr lang="en-US" sz="3200" b="0" u="sng" dirty="0">
                <a:latin typeface="Comic Sans MS" pitchFamily="66" charset="0"/>
              </a:rPr>
              <a:t>A</a:t>
            </a:r>
            <a:r>
              <a:rPr lang="en-US" sz="3200" b="0" u="sng" dirty="0" smtClean="0">
                <a:latin typeface="Comic Sans MS" pitchFamily="66" charset="0"/>
              </a:rPr>
              <a:t>ssembly</a:t>
            </a:r>
            <a:r>
              <a:rPr lang="en-US" sz="3200" b="0" dirty="0" smtClean="0">
                <a:latin typeface="Comic Sans MS" pitchFamily="66" charset="0"/>
              </a:rPr>
              <a:t> = </a:t>
            </a:r>
            <a:r>
              <a:rPr lang="en-US" sz="3200" b="0" u="sng" dirty="0">
                <a:latin typeface="Comic Sans MS" pitchFamily="66" charset="0"/>
              </a:rPr>
              <a:t>L</a:t>
            </a:r>
            <a:r>
              <a:rPr lang="en-US" sz="3200" b="0" u="sng" dirty="0" smtClean="0">
                <a:latin typeface="Comic Sans MS" pitchFamily="66" charset="0"/>
              </a:rPr>
              <a:t>egislative </a:t>
            </a:r>
            <a:r>
              <a:rPr lang="en-US" sz="3200" b="0" u="sng" dirty="0">
                <a:latin typeface="Comic Sans MS" pitchFamily="66" charset="0"/>
              </a:rPr>
              <a:t>B</a:t>
            </a:r>
            <a:r>
              <a:rPr lang="en-US" sz="3200" b="0" u="sng" dirty="0" smtClean="0">
                <a:latin typeface="Comic Sans MS" pitchFamily="66" charset="0"/>
              </a:rPr>
              <a:t>ranch</a:t>
            </a:r>
            <a:r>
              <a:rPr lang="en-US" sz="3200" b="0" dirty="0" smtClean="0">
                <a:latin typeface="Comic Sans MS" pitchFamily="66" charset="0"/>
              </a:rPr>
              <a:t> </a:t>
            </a:r>
          </a:p>
          <a:p>
            <a:pPr eaLnBrk="1" hangingPunct="1">
              <a:buFontTx/>
              <a:buChar char="•"/>
            </a:pPr>
            <a:r>
              <a:rPr lang="en-US" sz="3200" b="0" i="1" dirty="0" smtClean="0">
                <a:latin typeface="Comic Sans MS" pitchFamily="66" charset="0"/>
              </a:rPr>
              <a:t>Courts - Judicial </a:t>
            </a:r>
            <a:r>
              <a:rPr lang="en-US" sz="3200" b="0" i="1" dirty="0">
                <a:latin typeface="Comic Sans MS" pitchFamily="66" charset="0"/>
              </a:rPr>
              <a:t>B</a:t>
            </a:r>
            <a:r>
              <a:rPr lang="en-US" sz="3200" b="0" i="1" dirty="0" smtClean="0">
                <a:latin typeface="Comic Sans MS" pitchFamily="66" charset="0"/>
              </a:rPr>
              <a:t>ranch </a:t>
            </a:r>
            <a:r>
              <a:rPr lang="en-US" sz="3200" b="0" dirty="0" smtClean="0">
                <a:latin typeface="Comic Sans MS" pitchFamily="66" charset="0"/>
              </a:rPr>
              <a:t>&amp; </a:t>
            </a:r>
            <a:r>
              <a:rPr lang="en-US" sz="3200" b="0" i="1" dirty="0" smtClean="0">
                <a:latin typeface="Comic Sans MS" pitchFamily="66" charset="0"/>
              </a:rPr>
              <a:t>King - </a:t>
            </a:r>
            <a:r>
              <a:rPr lang="en-US" sz="3200" b="0" i="1" dirty="0">
                <a:latin typeface="Comic Sans MS" pitchFamily="66" charset="0"/>
              </a:rPr>
              <a:t>E</a:t>
            </a:r>
            <a:r>
              <a:rPr lang="en-US" sz="3200" b="0" i="1" dirty="0" smtClean="0">
                <a:latin typeface="Comic Sans MS" pitchFamily="66" charset="0"/>
              </a:rPr>
              <a:t>xecutive Branch</a:t>
            </a:r>
          </a:p>
          <a:p>
            <a:pPr eaLnBrk="1" hangingPunct="1">
              <a:buFontTx/>
              <a:buChar char="•"/>
            </a:pPr>
            <a:r>
              <a:rPr lang="en-US" sz="3200" b="0" u="sng" dirty="0" smtClean="0">
                <a:latin typeface="Comic Sans MS" pitchFamily="66" charset="0"/>
              </a:rPr>
              <a:t>Radicals supported the idea of Democracy where all males could vote</a:t>
            </a:r>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Title 7"/>
          <p:cNvSpPr>
            <a:spLocks noGrp="1"/>
          </p:cNvSpPr>
          <p:nvPr>
            <p:ph type="ctrTitle"/>
          </p:nvPr>
        </p:nvSpPr>
        <p:spPr>
          <a:xfrm>
            <a:off x="685800" y="2130425"/>
            <a:ext cx="7772400" cy="1470025"/>
          </a:xfrm>
        </p:spPr>
        <p:txBody>
          <a:bodyPr/>
          <a:lstStyle/>
          <a:p>
            <a:pPr eaLnBrk="1" hangingPunct="1"/>
            <a:endParaRPr lang="en-US" dirty="0" smtClean="0"/>
          </a:p>
        </p:txBody>
      </p:sp>
      <p:sp>
        <p:nvSpPr>
          <p:cNvPr id="9" name="Subtitle 8"/>
          <p:cNvSpPr>
            <a:spLocks noGrp="1"/>
          </p:cNvSpPr>
          <p:nvPr>
            <p:ph type="subTitle" idx="1"/>
          </p:nvPr>
        </p:nvSpPr>
        <p:spPr/>
        <p:txBody>
          <a:bodyPr rtlCol="0">
            <a:normAutofit/>
          </a:bodyPr>
          <a:lstStyle/>
          <a:p>
            <a:pPr defTabSz="589349" eaLnBrk="1" fontAlgn="auto" hangingPunct="1">
              <a:spcAft>
                <a:spcPts val="0"/>
              </a:spcAft>
              <a:buFont typeface="Arial" pitchFamily="34" charset="0"/>
              <a:buNone/>
              <a:defRPr/>
            </a:pPr>
            <a:endParaRPr lang="en-US" dirty="0"/>
          </a:p>
        </p:txBody>
      </p:sp>
      <p:pic>
        <p:nvPicPr>
          <p:cNvPr id="665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10600" cy="577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5" name="TextBox 6"/>
          <p:cNvSpPr txBox="1">
            <a:spLocks noChangeArrowheads="1"/>
          </p:cNvSpPr>
          <p:nvPr/>
        </p:nvSpPr>
        <p:spPr bwMode="auto">
          <a:xfrm>
            <a:off x="533400" y="1600200"/>
            <a:ext cx="190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t>Emigration </a:t>
            </a:r>
            <a:r>
              <a:rPr lang="en-US" dirty="0"/>
              <a:t>of the Nobles</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0" y="1524000"/>
            <a:ext cx="9144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0" tIns="45700" rIns="91400" bIns="45700"/>
          <a:lstStyle/>
          <a:p>
            <a:pPr marL="341313" indent="-341313">
              <a:spcBef>
                <a:spcPct val="20000"/>
              </a:spcBef>
              <a:buSzPct val="200000"/>
            </a:pPr>
            <a:endParaRPr lang="en-US" sz="2000" b="1" dirty="0">
              <a:latin typeface="Tahoma" pitchFamily="34" charset="0"/>
            </a:endParaRPr>
          </a:p>
          <a:p>
            <a:pPr marL="741363" lvl="1" indent="-284163">
              <a:spcBef>
                <a:spcPct val="20000"/>
              </a:spcBef>
              <a:buSzPct val="200000"/>
            </a:pPr>
            <a:endParaRPr lang="en-US" b="1" dirty="0">
              <a:latin typeface="Tahoma" pitchFamily="34" charset="0"/>
            </a:endParaRPr>
          </a:p>
        </p:txBody>
      </p:sp>
      <p:sp>
        <p:nvSpPr>
          <p:cNvPr id="67587" name="Rectangle 4"/>
          <p:cNvSpPr>
            <a:spLocks noGrp="1" noChangeArrowheads="1"/>
          </p:cNvSpPr>
          <p:nvPr>
            <p:ph type="title"/>
          </p:nvPr>
        </p:nvSpPr>
        <p:spPr>
          <a:xfrm>
            <a:off x="0" y="0"/>
            <a:ext cx="9144000" cy="914400"/>
          </a:xfrm>
        </p:spPr>
        <p:txBody>
          <a:bodyPr/>
          <a:lstStyle/>
          <a:p>
            <a:pPr eaLnBrk="1" hangingPunct="1"/>
            <a:r>
              <a:rPr lang="en-US" sz="5400" dirty="0" smtClean="0">
                <a:latin typeface="Monotype Corsiva" pitchFamily="66" charset="0"/>
              </a:rPr>
              <a:t>Flight of the King</a:t>
            </a:r>
          </a:p>
        </p:txBody>
      </p:sp>
      <p:pic>
        <p:nvPicPr>
          <p:cNvPr id="67589" name="Picture 7" descr="Royal fam fle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0931" y="881743"/>
            <a:ext cx="5715000" cy="3617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88" name="Rectangle 3"/>
          <p:cNvSpPr>
            <a:spLocks noGrp="1" noChangeArrowheads="1"/>
          </p:cNvSpPr>
          <p:nvPr>
            <p:ph type="body" sz="half" idx="1"/>
          </p:nvPr>
        </p:nvSpPr>
        <p:spPr>
          <a:xfrm>
            <a:off x="250931" y="4635500"/>
            <a:ext cx="8610600" cy="1828800"/>
          </a:xfrm>
        </p:spPr>
        <p:txBody>
          <a:bodyPr/>
          <a:lstStyle/>
          <a:p>
            <a:pPr marL="457200" indent="-457200" eaLnBrk="1" hangingPunct="1">
              <a:lnSpc>
                <a:spcPct val="90000"/>
              </a:lnSpc>
              <a:buFont typeface="Arial" panose="020B0604020202020204" pitchFamily="34" charset="0"/>
              <a:buChar char="•"/>
            </a:pPr>
            <a:r>
              <a:rPr lang="en-US" altLang="en-US" sz="3000" b="0" dirty="0" smtClean="0">
                <a:latin typeface="Comic Sans MS" panose="030F0702030302020204" pitchFamily="66" charset="0"/>
              </a:rPr>
              <a:t>The mob </a:t>
            </a:r>
            <a:r>
              <a:rPr lang="en-US" altLang="en-US" sz="3000" b="0" dirty="0">
                <a:latin typeface="Comic Sans MS" panose="030F0702030302020204" pitchFamily="66" charset="0"/>
              </a:rPr>
              <a:t>captured Louis </a:t>
            </a:r>
            <a:r>
              <a:rPr lang="en-US" altLang="en-US" sz="3000" b="0" dirty="0" smtClean="0">
                <a:latin typeface="Comic Sans MS" panose="030F0702030302020204" pitchFamily="66" charset="0"/>
              </a:rPr>
              <a:t>XVI and </a:t>
            </a:r>
            <a:r>
              <a:rPr lang="en-US" altLang="en-US" sz="3000" b="0" dirty="0">
                <a:latin typeface="Comic Sans MS" panose="030F0702030302020204" pitchFamily="66" charset="0"/>
              </a:rPr>
              <a:t>his family, and imprisoned him in the </a:t>
            </a:r>
            <a:r>
              <a:rPr lang="en-US" altLang="en-US" sz="3000" b="0" dirty="0" smtClean="0">
                <a:latin typeface="Comic Sans MS" panose="030F0702030302020204" pitchFamily="66" charset="0"/>
              </a:rPr>
              <a:t>Tuileries </a:t>
            </a:r>
            <a:r>
              <a:rPr lang="en-US" altLang="en-US" sz="3000" b="0" dirty="0">
                <a:latin typeface="Comic Sans MS" panose="030F0702030302020204" pitchFamily="66" charset="0"/>
              </a:rPr>
              <a:t>Palace in </a:t>
            </a:r>
            <a:r>
              <a:rPr lang="en-US" altLang="en-US" sz="3000" b="0" dirty="0" smtClean="0">
                <a:latin typeface="Comic Sans MS" panose="030F0702030302020204" pitchFamily="66" charset="0"/>
              </a:rPr>
              <a:t>Paris</a:t>
            </a:r>
          </a:p>
          <a:p>
            <a:pPr marL="457200" indent="-457200" eaLnBrk="1" hangingPunct="1">
              <a:lnSpc>
                <a:spcPct val="90000"/>
              </a:lnSpc>
              <a:buFont typeface="Arial" panose="020B0604020202020204" pitchFamily="34" charset="0"/>
              <a:buChar char="•"/>
            </a:pPr>
            <a:r>
              <a:rPr lang="en-US" sz="3000" b="0" dirty="0" smtClean="0">
                <a:latin typeface="Comic Sans MS" panose="030F0702030302020204" pitchFamily="66" charset="0"/>
              </a:rPr>
              <a:t>Forced King Louis to sign an Oath of Loyalty</a:t>
            </a:r>
          </a:p>
        </p:txBody>
      </p:sp>
      <p:pic>
        <p:nvPicPr>
          <p:cNvPr id="6759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903514"/>
            <a:ext cx="2971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34146">
                                            <p:txEl>
                                              <p:pRg st="0" end="0"/>
                                            </p:txEl>
                                          </p:spTgt>
                                        </p:tgtEl>
                                        <p:attrNameLst>
                                          <p:attrName>style.visibility</p:attrName>
                                        </p:attrNameLst>
                                      </p:cBhvr>
                                      <p:to>
                                        <p:strVal val="visible"/>
                                      </p:to>
                                    </p:set>
                                    <p:anim calcmode="lin" valueType="num">
                                      <p:cBhvr additive="base">
                                        <p:cTn id="7" dur="500" fill="hold"/>
                                        <p:tgtEl>
                                          <p:spTgt spid="1341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41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Monotype Corsiva" panose="03010101010201010101" pitchFamily="66" charset="0"/>
              </a:rPr>
              <a:t>Flight of the King</a:t>
            </a:r>
            <a:endParaRPr lang="en-US" sz="4800" dirty="0">
              <a:latin typeface="Monotype Corsiva" panose="03010101010201010101" pitchFamily="66" charset="0"/>
            </a:endParaRPr>
          </a:p>
        </p:txBody>
      </p:sp>
      <p:sp>
        <p:nvSpPr>
          <p:cNvPr id="3" name="Text Placeholder 2"/>
          <p:cNvSpPr>
            <a:spLocks noGrp="1"/>
          </p:cNvSpPr>
          <p:nvPr>
            <p:ph type="body" sz="half" idx="1"/>
          </p:nvPr>
        </p:nvSpPr>
        <p:spPr/>
        <p:txBody>
          <a:bodyPr/>
          <a:lstStyle/>
          <a:p>
            <a:pPr marL="342900" indent="-342900">
              <a:buFont typeface="Arial" panose="020B0604020202020204" pitchFamily="34" charset="0"/>
              <a:buChar char="•"/>
            </a:pPr>
            <a:r>
              <a:rPr lang="en-US" altLang="en-US" b="0" dirty="0">
                <a:latin typeface="Comic Sans MS" panose="030F0702030302020204" pitchFamily="66" charset="0"/>
              </a:rPr>
              <a:t>Louis attempted to escape to Austria, ruled by Marie’s </a:t>
            </a:r>
            <a:r>
              <a:rPr lang="en-US" altLang="en-US" b="0" dirty="0" smtClean="0">
                <a:latin typeface="Comic Sans MS" panose="030F0702030302020204" pitchFamily="66" charset="0"/>
              </a:rPr>
              <a:t>brother</a:t>
            </a:r>
          </a:p>
          <a:p>
            <a:endParaRPr lang="en-US" b="0" dirty="0">
              <a:latin typeface="Comic Sans MS" panose="030F0702030302020204" pitchFamily="66" charset="0"/>
            </a:endParaRPr>
          </a:p>
          <a:p>
            <a:pPr marL="342900" indent="-342900">
              <a:buFont typeface="Arial" panose="020B0604020202020204" pitchFamily="34" charset="0"/>
              <a:buChar char="•"/>
            </a:pPr>
            <a:r>
              <a:rPr lang="en-US" altLang="en-US" b="0" dirty="0" smtClean="0">
                <a:latin typeface="Comic Sans MS" panose="030F0702030302020204" pitchFamily="66" charset="0"/>
              </a:rPr>
              <a:t>Louis </a:t>
            </a:r>
            <a:r>
              <a:rPr lang="en-US" altLang="en-US" b="0" dirty="0">
                <a:latin typeface="Comic Sans MS" panose="030F0702030302020204" pitchFamily="66" charset="0"/>
              </a:rPr>
              <a:t>was recognized on the route to Varennes</a:t>
            </a:r>
            <a:r>
              <a:rPr lang="en-US" altLang="en-US" b="0" dirty="0" smtClean="0">
                <a:latin typeface="Comic Sans MS" panose="030F0702030302020204" pitchFamily="66" charset="0"/>
              </a:rPr>
              <a:t>, and </a:t>
            </a:r>
            <a:r>
              <a:rPr lang="en-US" altLang="en-US" b="0" dirty="0">
                <a:latin typeface="Comic Sans MS" panose="030F0702030302020204" pitchFamily="66" charset="0"/>
              </a:rPr>
              <a:t>Louis and his family </a:t>
            </a:r>
            <a:r>
              <a:rPr lang="en-US" altLang="en-US" b="0" dirty="0" smtClean="0">
                <a:latin typeface="Comic Sans MS" panose="030F0702030302020204" pitchFamily="66" charset="0"/>
              </a:rPr>
              <a:t>was </a:t>
            </a:r>
            <a:r>
              <a:rPr lang="en-US" altLang="en-US" b="0" dirty="0">
                <a:latin typeface="Comic Sans MS" panose="030F0702030302020204" pitchFamily="66" charset="0"/>
              </a:rPr>
              <a:t>captured and brought back to Paris.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43400" y="990600"/>
            <a:ext cx="4582050" cy="5105400"/>
          </a:xfrm>
        </p:spPr>
      </p:pic>
    </p:spTree>
    <p:extLst>
      <p:ext uri="{BB962C8B-B14F-4D97-AF65-F5344CB8AC3E}">
        <p14:creationId xmlns:p14="http://schemas.microsoft.com/office/powerpoint/2010/main" val="343882336"/>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144000" cy="609600"/>
          </a:xfrm>
        </p:spPr>
        <p:txBody>
          <a:bodyPr/>
          <a:lstStyle/>
          <a:p>
            <a:pPr eaLnBrk="1" hangingPunct="1"/>
            <a:r>
              <a:rPr lang="en-US" sz="4000" dirty="0" smtClean="0">
                <a:latin typeface="Monotype Corsiva" pitchFamily="66" charset="0"/>
              </a:rPr>
              <a:t>Influence of Enlightenment &amp; U.S. Revolution</a:t>
            </a:r>
          </a:p>
        </p:txBody>
      </p:sp>
      <p:sp>
        <p:nvSpPr>
          <p:cNvPr id="15363" name="Rectangle 3"/>
          <p:cNvSpPr>
            <a:spLocks noGrp="1" noChangeArrowheads="1"/>
          </p:cNvSpPr>
          <p:nvPr>
            <p:ph type="body" sz="half" idx="1"/>
          </p:nvPr>
        </p:nvSpPr>
        <p:spPr>
          <a:xfrm>
            <a:off x="381000" y="990600"/>
            <a:ext cx="8458200" cy="5867400"/>
          </a:xfrm>
        </p:spPr>
        <p:txBody>
          <a:bodyPr/>
          <a:lstStyle/>
          <a:p>
            <a:pPr marL="0" indent="0" eaLnBrk="1" hangingPunct="1"/>
            <a:r>
              <a:rPr lang="en-US" sz="2800" dirty="0" smtClean="0"/>
              <a:t>Q: What kind of gov’t did Enlightened thinkers like Locke, Montesquieu, Voltaire, and Jefferson NOT like? What kind did they like?</a:t>
            </a:r>
          </a:p>
          <a:p>
            <a:pPr marL="0" indent="0" eaLnBrk="1" hangingPunct="1"/>
            <a:endParaRPr lang="en-US" sz="2800" dirty="0" smtClean="0"/>
          </a:p>
          <a:p>
            <a:pPr marL="0" indent="0" eaLnBrk="1" hangingPunct="1"/>
            <a:r>
              <a:rPr lang="en-US" sz="2800" dirty="0" smtClean="0"/>
              <a:t>Q: What did Locke, and then Jefferson in the Declaration of Independence, say people should do if the gov’t doesn’t protect their rights?</a:t>
            </a:r>
          </a:p>
          <a:p>
            <a:pPr marL="0" indent="0" eaLnBrk="1" hangingPunct="1"/>
            <a:endParaRPr lang="en-US" sz="2800" dirty="0" smtClean="0"/>
          </a:p>
          <a:p>
            <a:pPr marL="0" indent="0" eaLnBrk="1" hangingPunct="1"/>
            <a:r>
              <a:rPr lang="en-US" sz="2800" dirty="0" smtClean="0"/>
              <a:t>Q: What would the Enlightenment &amp; the American Revolution influence the French to do if they were unhappy with their gov’t?</a:t>
            </a:r>
          </a:p>
        </p:txBody>
      </p:sp>
      <p:sp>
        <p:nvSpPr>
          <p:cNvPr id="15393" name="Text Box 33"/>
          <p:cNvSpPr txBox="1">
            <a:spLocks noChangeArrowheads="1"/>
          </p:cNvSpPr>
          <p:nvPr/>
        </p:nvSpPr>
        <p:spPr bwMode="auto">
          <a:xfrm rot="19349698">
            <a:off x="351332" y="2636767"/>
            <a:ext cx="8610600" cy="1323975"/>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0" tIns="45700" rIns="91400" bIns="457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a:solidFill>
                  <a:srgbClr val="FFFF00"/>
                </a:solidFill>
                <a:latin typeface="Comic Sans MS" pitchFamily="66" charset="0"/>
              </a:rPr>
              <a:t>They want democracy &amp; willing to revolt to get it.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 calcmode="lin" valueType="num">
                                      <p:cBhvr additive="base">
                                        <p:cTn id="12"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15363">
                                            <p:txEl>
                                              <p:pRg st="4" end="4"/>
                                            </p:txEl>
                                          </p:spTgt>
                                        </p:tgtEl>
                                        <p:attrNameLst>
                                          <p:attrName>style.visibility</p:attrName>
                                        </p:attrNameLst>
                                      </p:cBhvr>
                                      <p:to>
                                        <p:strVal val="visible"/>
                                      </p:to>
                                    </p:set>
                                    <p:animEffect transition="in" filter="checkerboard(across)">
                                      <p:cBhvr>
                                        <p:cTn id="18" dur="500"/>
                                        <p:tgtEl>
                                          <p:spTgt spid="15363">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393"/>
                                        </p:tgtEl>
                                        <p:attrNameLst>
                                          <p:attrName>style.visibility</p:attrName>
                                        </p:attrNameLst>
                                      </p:cBhvr>
                                      <p:to>
                                        <p:strVal val="visible"/>
                                      </p:to>
                                    </p:set>
                                    <p:anim calcmode="lin" valueType="num">
                                      <p:cBhvr additive="base">
                                        <p:cTn id="23" dur="500" fill="hold"/>
                                        <p:tgtEl>
                                          <p:spTgt spid="15393"/>
                                        </p:tgtEl>
                                        <p:attrNameLst>
                                          <p:attrName>ppt_x</p:attrName>
                                        </p:attrNameLst>
                                      </p:cBhvr>
                                      <p:tavLst>
                                        <p:tav tm="0">
                                          <p:val>
                                            <p:strVal val="#ppt_x"/>
                                          </p:val>
                                        </p:tav>
                                        <p:tav tm="100000">
                                          <p:val>
                                            <p:strVal val="#ppt_x"/>
                                          </p:val>
                                        </p:tav>
                                      </p:tavLst>
                                    </p:anim>
                                    <p:anim calcmode="lin" valueType="num">
                                      <p:cBhvr additive="base">
                                        <p:cTn id="24" dur="500" fill="hold"/>
                                        <p:tgtEl>
                                          <p:spTgt spid="153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8610" name="Picture 1"/>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5184" y="4223656"/>
            <a:ext cx="1718298" cy="1719943"/>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8611" name="Picture 3"/>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3482" y="4191000"/>
            <a:ext cx="1610518" cy="1752599"/>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86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6" y="990600"/>
            <a:ext cx="580429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5" name="TextBox 6"/>
          <p:cNvSpPr txBox="1">
            <a:spLocks noChangeArrowheads="1"/>
          </p:cNvSpPr>
          <p:nvPr/>
        </p:nvSpPr>
        <p:spPr bwMode="auto">
          <a:xfrm>
            <a:off x="3124200" y="109821"/>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rPr>
              <a:t>Austria’s Reaction –King Leopold</a:t>
            </a:r>
          </a:p>
        </p:txBody>
      </p:sp>
      <p:pic>
        <p:nvPicPr>
          <p:cNvPr id="686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09821"/>
            <a:ext cx="3027363"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4"/>
          <p:cNvSpPr>
            <a:spLocks noGrp="1"/>
          </p:cNvSpPr>
          <p:nvPr>
            <p:ph type="title"/>
          </p:nvPr>
        </p:nvSpPr>
        <p:spPr/>
        <p:txBody>
          <a:bodyPr/>
          <a:lstStyle/>
          <a:p>
            <a:pPr eaLnBrk="1" hangingPunct="1"/>
            <a:r>
              <a:rPr lang="en-US" dirty="0" smtClean="0">
                <a:latin typeface="Lucida Calligraphy" panose="03010101010101010101" pitchFamily="66" charset="0"/>
              </a:rPr>
              <a:t>Austria’s reaction – King Leopold</a:t>
            </a:r>
          </a:p>
        </p:txBody>
      </p:sp>
      <p:sp>
        <p:nvSpPr>
          <p:cNvPr id="69635" name="Content Placeholder 5"/>
          <p:cNvSpPr>
            <a:spLocks noGrp="1"/>
          </p:cNvSpPr>
          <p:nvPr>
            <p:ph idx="1"/>
          </p:nvPr>
        </p:nvSpPr>
        <p:spPr/>
        <p:txBody>
          <a:bodyPr/>
          <a:lstStyle/>
          <a:p>
            <a:pPr eaLnBrk="1" hangingPunct="1"/>
            <a:endParaRPr lang="en-US" dirty="0" smtClean="0"/>
          </a:p>
        </p:txBody>
      </p:sp>
      <p:pic>
        <p:nvPicPr>
          <p:cNvPr id="696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914400"/>
          </a:xfrm>
        </p:spPr>
        <p:txBody>
          <a:bodyPr/>
          <a:lstStyle/>
          <a:p>
            <a:pPr eaLnBrk="1" hangingPunct="1"/>
            <a:r>
              <a:rPr lang="en-US" sz="4400" dirty="0" smtClean="0">
                <a:latin typeface="Monotype Corsiva" pitchFamily="66" charset="0"/>
              </a:rPr>
              <a:t>War is Imminent </a:t>
            </a:r>
          </a:p>
        </p:txBody>
      </p:sp>
      <p:sp>
        <p:nvSpPr>
          <p:cNvPr id="70659" name="Rectangle 3"/>
          <p:cNvSpPr>
            <a:spLocks noGrp="1" noChangeArrowheads="1"/>
          </p:cNvSpPr>
          <p:nvPr>
            <p:ph type="body" idx="1"/>
          </p:nvPr>
        </p:nvSpPr>
        <p:spPr>
          <a:xfrm>
            <a:off x="304800" y="1143000"/>
            <a:ext cx="8534400" cy="5410200"/>
          </a:xfrm>
          <a:solidFill>
            <a:schemeClr val="bg1"/>
          </a:solidFill>
        </p:spPr>
        <p:txBody>
          <a:bodyPr/>
          <a:lstStyle/>
          <a:p>
            <a:pPr eaLnBrk="1" hangingPunct="1">
              <a:buFontTx/>
              <a:buChar char="•"/>
            </a:pPr>
            <a:r>
              <a:rPr lang="en-US" sz="3200" b="0" u="sng" dirty="0" smtClean="0">
                <a:latin typeface="Comic Sans MS" pitchFamily="66" charset="0"/>
              </a:rPr>
              <a:t>Prussian and Austrian armies moved to take France</a:t>
            </a:r>
            <a:endParaRPr lang="en-US" sz="3200" b="0" dirty="0" smtClean="0">
              <a:latin typeface="Comic Sans MS" pitchFamily="66" charset="0"/>
            </a:endParaRPr>
          </a:p>
          <a:p>
            <a:pPr eaLnBrk="1" hangingPunct="1">
              <a:buFontTx/>
              <a:buChar char="•"/>
            </a:pPr>
            <a:r>
              <a:rPr lang="en-US" sz="3200" b="0" dirty="0" smtClean="0">
                <a:latin typeface="Comic Sans MS" pitchFamily="66" charset="0"/>
              </a:rPr>
              <a:t>Citizen-soldiers drive them out of France</a:t>
            </a:r>
          </a:p>
          <a:p>
            <a:pPr eaLnBrk="1" hangingPunct="1">
              <a:buFontTx/>
              <a:buChar char="•"/>
            </a:pPr>
            <a:r>
              <a:rPr lang="en-US" sz="3200" b="0" u="sng" dirty="0" smtClean="0">
                <a:latin typeface="Comic Sans MS" pitchFamily="66" charset="0"/>
              </a:rPr>
              <a:t>Radical reformers wanted to remove the King &amp; establish a new republic</a:t>
            </a:r>
          </a:p>
          <a:p>
            <a:pPr eaLnBrk="1" hangingPunct="1">
              <a:buFontTx/>
              <a:buChar char="•"/>
            </a:pPr>
            <a:r>
              <a:rPr lang="en-US" sz="3200" b="0" dirty="0" smtClean="0">
                <a:latin typeface="Comic Sans MS" pitchFamily="66" charset="0"/>
              </a:rPr>
              <a:t>Angry </a:t>
            </a:r>
            <a:r>
              <a:rPr lang="en-US" sz="3200" b="0" u="sng" dirty="0" smtClean="0">
                <a:latin typeface="Comic Sans MS" pitchFamily="66" charset="0"/>
              </a:rPr>
              <a:t>mobs attacked</a:t>
            </a:r>
            <a:r>
              <a:rPr lang="en-US" sz="3200" b="0" dirty="0" smtClean="0">
                <a:latin typeface="Comic Sans MS" pitchFamily="66" charset="0"/>
              </a:rPr>
              <a:t> the King’s Palace</a:t>
            </a:r>
          </a:p>
          <a:p>
            <a:pPr eaLnBrk="1" hangingPunct="1">
              <a:buFontTx/>
              <a:buChar char="•"/>
            </a:pPr>
            <a:r>
              <a:rPr lang="en-US" sz="3200" b="0" dirty="0" smtClean="0">
                <a:latin typeface="Comic Sans MS" pitchFamily="66" charset="0"/>
              </a:rPr>
              <a:t>They soon became prisoners of the new government.</a:t>
            </a:r>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9144000" cy="914400"/>
          </a:xfrm>
        </p:spPr>
        <p:txBody>
          <a:bodyPr/>
          <a:lstStyle/>
          <a:p>
            <a:pPr eaLnBrk="1" hangingPunct="1"/>
            <a:r>
              <a:rPr lang="en-US" sz="4400" dirty="0" smtClean="0">
                <a:latin typeface="Monotype Corsiva" pitchFamily="66" charset="0"/>
              </a:rPr>
              <a:t>Change of Government</a:t>
            </a:r>
          </a:p>
        </p:txBody>
      </p:sp>
      <p:sp>
        <p:nvSpPr>
          <p:cNvPr id="71683" name="Rectangle 3"/>
          <p:cNvSpPr>
            <a:spLocks noGrp="1" noChangeArrowheads="1"/>
          </p:cNvSpPr>
          <p:nvPr>
            <p:ph type="body" idx="1"/>
          </p:nvPr>
        </p:nvSpPr>
        <p:spPr>
          <a:xfrm>
            <a:off x="304800" y="1143000"/>
            <a:ext cx="8534400" cy="5410200"/>
          </a:xfrm>
          <a:solidFill>
            <a:schemeClr val="bg1"/>
          </a:solidFill>
        </p:spPr>
        <p:txBody>
          <a:bodyPr/>
          <a:lstStyle/>
          <a:p>
            <a:pPr eaLnBrk="1" hangingPunct="1">
              <a:buFontTx/>
              <a:buChar char="•"/>
            </a:pPr>
            <a:r>
              <a:rPr lang="en-US" sz="3600" b="0" dirty="0" smtClean="0">
                <a:latin typeface="Comic Sans MS" pitchFamily="66" charset="0"/>
              </a:rPr>
              <a:t>The National Assembly became the National Convention &amp; abolished the constitution- France became a republic.</a:t>
            </a:r>
          </a:p>
          <a:p>
            <a:pPr eaLnBrk="1" hangingPunct="1">
              <a:buFontTx/>
              <a:buChar char="•"/>
            </a:pPr>
            <a:endParaRPr lang="en-US" sz="3600" b="0" dirty="0" smtClean="0">
              <a:latin typeface="Comic Sans MS" pitchFamily="66" charset="0"/>
            </a:endParaRPr>
          </a:p>
        </p:txBody>
      </p:sp>
      <p:sp>
        <p:nvSpPr>
          <p:cNvPr id="2" name="Oval 1"/>
          <p:cNvSpPr/>
          <p:nvPr/>
        </p:nvSpPr>
        <p:spPr>
          <a:xfrm>
            <a:off x="3429000" y="3124200"/>
            <a:ext cx="20574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a:off x="5257800" y="4191000"/>
            <a:ext cx="1066800" cy="762000"/>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791200" y="5105400"/>
            <a:ext cx="2133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1371600" y="5080908"/>
            <a:ext cx="2158171" cy="1243692"/>
          </a:xfrm>
          <a:prstGeom prst="rect">
            <a:avLst/>
          </a:prstGeom>
        </p:spPr>
      </p:pic>
      <p:cxnSp>
        <p:nvCxnSpPr>
          <p:cNvPr id="8" name="Straight Arrow Connector 7"/>
          <p:cNvCxnSpPr/>
          <p:nvPr/>
        </p:nvCxnSpPr>
        <p:spPr>
          <a:xfrm flipH="1" flipV="1">
            <a:off x="3721340" y="5702754"/>
            <a:ext cx="1917461" cy="12247"/>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62325" y="3505200"/>
            <a:ext cx="2190750" cy="369332"/>
          </a:xfrm>
          <a:prstGeom prst="rect">
            <a:avLst/>
          </a:prstGeom>
          <a:noFill/>
        </p:spPr>
        <p:txBody>
          <a:bodyPr wrap="square" rtlCol="0">
            <a:spAutoFit/>
          </a:bodyPr>
          <a:lstStyle/>
          <a:p>
            <a:pPr algn="ctr"/>
            <a:r>
              <a:rPr lang="en-US" dirty="0" smtClean="0"/>
              <a:t>Absolute Monarchy</a:t>
            </a:r>
            <a:endParaRPr lang="en-US" dirty="0"/>
          </a:p>
        </p:txBody>
      </p:sp>
      <p:sp>
        <p:nvSpPr>
          <p:cNvPr id="10" name="TextBox 9"/>
          <p:cNvSpPr txBox="1"/>
          <p:nvPr/>
        </p:nvSpPr>
        <p:spPr>
          <a:xfrm>
            <a:off x="5842829" y="5391834"/>
            <a:ext cx="2031586" cy="646331"/>
          </a:xfrm>
          <a:prstGeom prst="rect">
            <a:avLst/>
          </a:prstGeom>
          <a:noFill/>
        </p:spPr>
        <p:txBody>
          <a:bodyPr wrap="square" rtlCol="0">
            <a:spAutoFit/>
          </a:bodyPr>
          <a:lstStyle/>
          <a:p>
            <a:pPr algn="ctr"/>
            <a:r>
              <a:rPr lang="en-US" dirty="0" smtClean="0"/>
              <a:t>Constitutional Monarchy</a:t>
            </a:r>
            <a:endParaRPr lang="en-US" dirty="0"/>
          </a:p>
        </p:txBody>
      </p:sp>
      <p:sp>
        <p:nvSpPr>
          <p:cNvPr id="11" name="TextBox 10"/>
          <p:cNvSpPr txBox="1"/>
          <p:nvPr/>
        </p:nvSpPr>
        <p:spPr>
          <a:xfrm>
            <a:off x="1563169" y="5518088"/>
            <a:ext cx="1775032" cy="369332"/>
          </a:xfrm>
          <a:prstGeom prst="rect">
            <a:avLst/>
          </a:prstGeom>
          <a:noFill/>
        </p:spPr>
        <p:txBody>
          <a:bodyPr wrap="square" rtlCol="0">
            <a:spAutoFit/>
          </a:bodyPr>
          <a:lstStyle/>
          <a:p>
            <a:pPr algn="ctr"/>
            <a:r>
              <a:rPr lang="en-US" dirty="0" smtClean="0"/>
              <a:t>Republic</a:t>
            </a:r>
            <a:endParaRPr lang="en-US" dirty="0"/>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title"/>
          </p:nvPr>
        </p:nvSpPr>
        <p:spPr/>
        <p:txBody>
          <a:bodyPr/>
          <a:lstStyle/>
          <a:p>
            <a:pPr eaLnBrk="1" hangingPunct="1"/>
            <a:r>
              <a:rPr lang="en-US" dirty="0" smtClean="0">
                <a:latin typeface="Lucida Calligraphy" panose="03010101010101010101" pitchFamily="66" charset="0"/>
              </a:rPr>
              <a:t>Beginning of the Reign of Terror</a:t>
            </a:r>
          </a:p>
        </p:txBody>
      </p:sp>
      <p:sp>
        <p:nvSpPr>
          <p:cNvPr id="72707" name="Rectangle 3"/>
          <p:cNvSpPr>
            <a:spLocks noGrp="1" noChangeArrowheads="1"/>
          </p:cNvSpPr>
          <p:nvPr>
            <p:ph type="body" sz="half" idx="1"/>
          </p:nvPr>
        </p:nvSpPr>
        <p:spPr>
          <a:xfrm>
            <a:off x="304800" y="5257800"/>
            <a:ext cx="8534400" cy="1295400"/>
          </a:xfrm>
          <a:solidFill>
            <a:schemeClr val="bg1"/>
          </a:solidFill>
        </p:spPr>
        <p:txBody>
          <a:bodyPr/>
          <a:lstStyle/>
          <a:p>
            <a:pPr marL="0" indent="0" eaLnBrk="1" hangingPunct="1"/>
            <a:r>
              <a:rPr lang="en-US" sz="3200" b="0" dirty="0" smtClean="0">
                <a:latin typeface="Comic Sans MS" pitchFamily="66" charset="0"/>
              </a:rPr>
              <a:t>National Convention found Louis XVI guilty of treason &amp; sentenced him to Execution</a:t>
            </a:r>
          </a:p>
        </p:txBody>
      </p:sp>
      <p:pic>
        <p:nvPicPr>
          <p:cNvPr id="72708" name="Picture 4" descr="Louis tria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143000" y="990600"/>
            <a:ext cx="7162800" cy="4256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ctrTitle"/>
          </p:nvPr>
        </p:nvSpPr>
        <p:spPr>
          <a:xfrm>
            <a:off x="0" y="1600200"/>
            <a:ext cx="9144000" cy="1143000"/>
          </a:xfrm>
        </p:spPr>
        <p:txBody>
          <a:bodyPr/>
          <a:lstStyle/>
          <a:p>
            <a:pPr eaLnBrk="1" hangingPunct="1"/>
            <a:r>
              <a:rPr lang="en-US" dirty="0" smtClean="0">
                <a:latin typeface="Monotype Corsiva" pitchFamily="66" charset="0"/>
              </a:rPr>
              <a:t>Stage 3</a:t>
            </a:r>
          </a:p>
        </p:txBody>
      </p:sp>
      <p:sp>
        <p:nvSpPr>
          <p:cNvPr id="73731" name="Rectangle 5"/>
          <p:cNvSpPr>
            <a:spLocks noGrp="1" noChangeArrowheads="1"/>
          </p:cNvSpPr>
          <p:nvPr>
            <p:ph type="subTitle" idx="1"/>
          </p:nvPr>
        </p:nvSpPr>
        <p:spPr>
          <a:xfrm>
            <a:off x="0" y="2895600"/>
            <a:ext cx="9144000" cy="1295400"/>
          </a:xfrm>
        </p:spPr>
        <p:txBody>
          <a:bodyPr/>
          <a:lstStyle/>
          <a:p>
            <a:pPr eaLnBrk="1" hangingPunct="1"/>
            <a:r>
              <a:rPr lang="en-US" sz="5400" dirty="0" smtClean="0">
                <a:latin typeface="Monotype Corsiva" pitchFamily="66" charset="0"/>
              </a:rPr>
              <a:t>Radicals and the Reign of Terror</a:t>
            </a:r>
          </a:p>
        </p:txBody>
      </p: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title"/>
          </p:nvPr>
        </p:nvSpPr>
        <p:spPr/>
        <p:txBody>
          <a:bodyPr/>
          <a:lstStyle/>
          <a:p>
            <a:pPr eaLnBrk="1" hangingPunct="1"/>
            <a:r>
              <a:rPr lang="en-US" dirty="0" smtClean="0">
                <a:latin typeface="Lucida Calligraphy" panose="03010101010101010101" pitchFamily="66" charset="0"/>
              </a:rPr>
              <a:t>Guillotine </a:t>
            </a:r>
          </a:p>
        </p:txBody>
      </p:sp>
      <p:pic>
        <p:nvPicPr>
          <p:cNvPr id="74755" name="Picture 4" descr="Terr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79688" y="990600"/>
            <a:ext cx="3984625"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dirty="0" smtClean="0">
                <a:latin typeface="Lucida Calligraphy" panose="03010101010101010101" pitchFamily="66" charset="0"/>
              </a:rPr>
              <a:t>Reign of Terror</a:t>
            </a:r>
          </a:p>
        </p:txBody>
      </p:sp>
      <p:sp>
        <p:nvSpPr>
          <p:cNvPr id="3" name="Content Placeholder 2"/>
          <p:cNvSpPr>
            <a:spLocks noGrp="1"/>
          </p:cNvSpPr>
          <p:nvPr>
            <p:ph idx="1"/>
          </p:nvPr>
        </p:nvSpPr>
        <p:spPr/>
        <p:txBody>
          <a:bodyPr/>
          <a:lstStyle/>
          <a:p>
            <a:pPr marL="342752" indent="-342752" eaLnBrk="1" hangingPunct="1">
              <a:defRPr/>
            </a:pPr>
            <a:r>
              <a:rPr lang="en-US" dirty="0" smtClean="0"/>
              <a:t>The </a:t>
            </a:r>
            <a:r>
              <a:rPr lang="en-US" u="sng" dirty="0" smtClean="0"/>
              <a:t>Committee of Public </a:t>
            </a:r>
            <a:r>
              <a:rPr lang="en-US" u="sng" dirty="0"/>
              <a:t>S</a:t>
            </a:r>
            <a:r>
              <a:rPr lang="en-US" u="sng" dirty="0" smtClean="0"/>
              <a:t>afety</a:t>
            </a:r>
            <a:r>
              <a:rPr lang="en-US" dirty="0" smtClean="0"/>
              <a:t> carried out the Reign of Terror. The leader of the Reign of Terror was </a:t>
            </a:r>
            <a:r>
              <a:rPr lang="en-US" sz="3200" u="sng" dirty="0" smtClean="0">
                <a:latin typeface="Monotype Corsiva" panose="03010101010201010101" pitchFamily="66" charset="0"/>
              </a:rPr>
              <a:t>Maximillien </a:t>
            </a:r>
            <a:r>
              <a:rPr lang="en-US" sz="3200" u="sng" dirty="0" smtClean="0">
                <a:effectLst>
                  <a:outerShdw blurRad="38100" dist="38100" dir="2700000" algn="tl">
                    <a:srgbClr val="C0C0C0"/>
                  </a:outerShdw>
                </a:effectLst>
                <a:latin typeface="Monotype Corsiva" pitchFamily="66" charset="0"/>
              </a:rPr>
              <a:t>Robespierre</a:t>
            </a:r>
            <a:endParaRPr lang="en-US" sz="3200" u="sng" dirty="0" smtClean="0">
              <a:latin typeface="Monotype Corsiva" panose="03010101010201010101" pitchFamily="66" charset="0"/>
            </a:endParaRPr>
          </a:p>
        </p:txBody>
      </p:sp>
      <p:pic>
        <p:nvPicPr>
          <p:cNvPr id="757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828800"/>
            <a:ext cx="4572000" cy="478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8"/>
          <p:cNvSpPr>
            <a:spLocks noGrp="1" noChangeArrowheads="1"/>
          </p:cNvSpPr>
          <p:nvPr>
            <p:ph type="title"/>
          </p:nvPr>
        </p:nvSpPr>
        <p:spPr/>
        <p:txBody>
          <a:bodyPr/>
          <a:lstStyle/>
          <a:p>
            <a:pPr eaLnBrk="1" hangingPunct="1"/>
            <a:r>
              <a:rPr lang="en-US" dirty="0" smtClean="0">
                <a:latin typeface="Lucida Calligraphy" panose="03010101010101010101" pitchFamily="66" charset="0"/>
              </a:rPr>
              <a:t>Death of the Royals</a:t>
            </a:r>
          </a:p>
        </p:txBody>
      </p:sp>
      <p:sp>
        <p:nvSpPr>
          <p:cNvPr id="76803" name="Rectangle 3"/>
          <p:cNvSpPr>
            <a:spLocks noGrp="1" noChangeArrowheads="1"/>
          </p:cNvSpPr>
          <p:nvPr>
            <p:ph type="body" sz="half" idx="1"/>
          </p:nvPr>
        </p:nvSpPr>
        <p:spPr>
          <a:xfrm>
            <a:off x="304800" y="5105400"/>
            <a:ext cx="8610600" cy="1447800"/>
          </a:xfrm>
          <a:solidFill>
            <a:schemeClr val="bg1"/>
          </a:solidFill>
        </p:spPr>
        <p:txBody>
          <a:bodyPr/>
          <a:lstStyle/>
          <a:p>
            <a:pPr marL="0" indent="0" eaLnBrk="1" hangingPunct="1"/>
            <a:r>
              <a:rPr lang="en-US" sz="3200" b="0" dirty="0" smtClean="0">
                <a:latin typeface="Comic Sans MS" pitchFamily="66" charset="0"/>
              </a:rPr>
              <a:t>King Louis would be one of 1,000s of victims of the Reign of Terror</a:t>
            </a:r>
          </a:p>
        </p:txBody>
      </p:sp>
      <p:pic>
        <p:nvPicPr>
          <p:cNvPr id="76804" name="Picture 7" descr="rob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667000" y="609600"/>
            <a:ext cx="3757613" cy="4535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p:txBody>
          <a:bodyPr/>
          <a:lstStyle/>
          <a:p>
            <a:pPr eaLnBrk="1" hangingPunct="1"/>
            <a:r>
              <a:rPr lang="en-US" dirty="0" smtClean="0">
                <a:latin typeface="Lucida Calligraphy" panose="03010101010101010101" pitchFamily="66" charset="0"/>
              </a:rPr>
              <a:t>Marie Antoinette Convicted</a:t>
            </a:r>
          </a:p>
        </p:txBody>
      </p:sp>
      <p:sp>
        <p:nvSpPr>
          <p:cNvPr id="77827" name="Rectangle 3"/>
          <p:cNvSpPr>
            <a:spLocks noGrp="1" noChangeArrowheads="1"/>
          </p:cNvSpPr>
          <p:nvPr>
            <p:ph type="body" sz="half" idx="2"/>
          </p:nvPr>
        </p:nvSpPr>
        <p:spPr>
          <a:xfrm>
            <a:off x="304800" y="5791200"/>
            <a:ext cx="8534400" cy="762000"/>
          </a:xfrm>
        </p:spPr>
        <p:txBody>
          <a:bodyPr/>
          <a:lstStyle/>
          <a:p>
            <a:pPr marL="0" indent="0" eaLnBrk="1" hangingPunct="1"/>
            <a:r>
              <a:rPr lang="en-US" sz="3200" b="0" dirty="0" smtClean="0">
                <a:latin typeface="Comic Sans MS" pitchFamily="66" charset="0"/>
              </a:rPr>
              <a:t>Marie was later sentenced to death</a:t>
            </a:r>
          </a:p>
        </p:txBody>
      </p:sp>
      <p:pic>
        <p:nvPicPr>
          <p:cNvPr id="77828" name="Picture 6" descr="marietria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76400" y="1066800"/>
            <a:ext cx="6000750" cy="4484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4034"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74269"/>
            <a:ext cx="3346450" cy="24003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4035" name="Picture 2"/>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74684"/>
            <a:ext cx="3140075" cy="288925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4036" name="Picture 3"/>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5327650" y="2654617"/>
            <a:ext cx="3657600" cy="27432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4037" name="Picture 4"/>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676400" y="5443537"/>
            <a:ext cx="6019800" cy="1414463"/>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4038" name="Picture 5"/>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6400" y="219473"/>
            <a:ext cx="1611313" cy="81915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sz="half" idx="1"/>
          </p:nvPr>
        </p:nvSpPr>
        <p:spPr>
          <a:xfrm>
            <a:off x="304800" y="990600"/>
            <a:ext cx="4191000" cy="5562600"/>
          </a:xfrm>
          <a:solidFill>
            <a:schemeClr val="bg1"/>
          </a:solidFill>
        </p:spPr>
        <p:txBody>
          <a:bodyPr/>
          <a:lstStyle/>
          <a:p>
            <a:pPr marL="0" indent="0" eaLnBrk="1" hangingPunct="1"/>
            <a:r>
              <a:rPr lang="en-US" sz="3200" b="0" dirty="0" smtClean="0">
                <a:latin typeface="Comic Sans MS" pitchFamily="66" charset="0"/>
              </a:rPr>
              <a:t>Marie Antoinette's last inscription in her prayer book, which reads,</a:t>
            </a:r>
            <a:r>
              <a:rPr lang="en-US" sz="2000" dirty="0" smtClean="0"/>
              <a:t> </a:t>
            </a:r>
            <a:r>
              <a:rPr lang="en-US" sz="3200" dirty="0" smtClean="0">
                <a:latin typeface="Palatino Linotype" pitchFamily="18" charset="0"/>
              </a:rPr>
              <a:t>"My God, have pity on me! My eyes have no more tears to cry for you my poor children; adieu! adieu!"</a:t>
            </a:r>
            <a:r>
              <a:rPr lang="en-US" sz="2000" dirty="0" smtClean="0"/>
              <a:t> </a:t>
            </a:r>
          </a:p>
        </p:txBody>
      </p:sp>
      <p:pic>
        <p:nvPicPr>
          <p:cNvPr id="78852" name="Picture 4" descr="Marie diar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1971675"/>
            <a:ext cx="4305300" cy="322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z="5400" dirty="0" smtClean="0">
                <a:latin typeface="Monotype Corsiva" pitchFamily="66" charset="0"/>
              </a:rPr>
              <a:t>The Reign of Terror</a:t>
            </a:r>
          </a:p>
        </p:txBody>
      </p:sp>
      <p:pic>
        <p:nvPicPr>
          <p:cNvPr id="163844" name="Picture 4" descr="guilloanimated"/>
          <p:cNvPicPr>
            <a:picLocks noGrp="1" noChangeAspect="1" noChangeArrowheads="1" noCrop="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905000" y="609600"/>
            <a:ext cx="822325"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76" name="Rectangle 3"/>
          <p:cNvSpPr>
            <a:spLocks noGrp="1" noChangeArrowheads="1"/>
          </p:cNvSpPr>
          <p:nvPr>
            <p:ph type="body" sz="half" idx="3"/>
          </p:nvPr>
        </p:nvSpPr>
        <p:spPr>
          <a:xfrm>
            <a:off x="4648200" y="990600"/>
            <a:ext cx="4191000" cy="5562600"/>
          </a:xfrm>
        </p:spPr>
        <p:txBody>
          <a:bodyPr/>
          <a:lstStyle/>
          <a:p>
            <a:pPr marL="0" indent="0" eaLnBrk="1" hangingPunct="1"/>
            <a:r>
              <a:rPr lang="en-US" sz="3200" b="0" dirty="0" smtClean="0">
                <a:latin typeface="Comic Sans MS" pitchFamily="66" charset="0"/>
              </a:rPr>
              <a:t>As many as </a:t>
            </a:r>
            <a:r>
              <a:rPr lang="en-US" sz="3200" b="0" u="sng" dirty="0" smtClean="0">
                <a:latin typeface="Comic Sans MS" pitchFamily="66" charset="0"/>
              </a:rPr>
              <a:t>40,000 people were executed</a:t>
            </a:r>
            <a:r>
              <a:rPr lang="en-US" sz="3200" b="0" dirty="0" smtClean="0">
                <a:latin typeface="Comic Sans MS" pitchFamily="66" charset="0"/>
              </a:rPr>
              <a:t> </a:t>
            </a:r>
          </a:p>
          <a:p>
            <a:pPr marL="0" indent="0" eaLnBrk="1" hangingPunct="1"/>
            <a:endParaRPr lang="en-US" sz="3200" b="0" dirty="0" smtClean="0">
              <a:latin typeface="Comic Sans MS" pitchFamily="66" charset="0"/>
            </a:endParaRPr>
          </a:p>
          <a:p>
            <a:pPr marL="0" indent="0" eaLnBrk="1" hangingPunct="1"/>
            <a:r>
              <a:rPr lang="en-US" sz="3200" b="0" dirty="0" smtClean="0">
                <a:latin typeface="Comic Sans MS" pitchFamily="66" charset="0"/>
              </a:rPr>
              <a:t>It was said the blood ran ankle deep in the heart of Paris</a:t>
            </a:r>
          </a:p>
        </p:txBody>
      </p:sp>
      <p:pic>
        <p:nvPicPr>
          <p:cNvPr id="79877" name="Picture 5" descr="Reign_of_Terro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390650" y="3048000"/>
            <a:ext cx="26162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78" name="Rectangle 7"/>
          <p:cNvSpPr>
            <a:spLocks noChangeArrowheads="1"/>
          </p:cNvSpPr>
          <p:nvPr/>
        </p:nvSpPr>
        <p:spPr bwMode="auto">
          <a:xfrm>
            <a:off x="1371600" y="6477000"/>
            <a:ext cx="28114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0" rIns="91400" bIns="45700" anchor="ctr">
            <a:spAutoFit/>
          </a:bodyPr>
          <a:lstStyle/>
          <a:p>
            <a:r>
              <a:rPr lang="en-US" sz="800" dirty="0">
                <a:hlinkClick r:id="rId5"/>
              </a:rPr>
              <a:t>http://tvtropes.org/pmwiki/pmwiki.php/Main/ReignOfTerror</a:t>
            </a:r>
            <a:endParaRPr lang="en-US" sz="800"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3844"/>
                                        </p:tgtEl>
                                        <p:attrNameLst>
                                          <p:attrName>style.visibility</p:attrName>
                                        </p:attrNameLst>
                                      </p:cBhvr>
                                      <p:to>
                                        <p:strVal val="visible"/>
                                      </p:to>
                                    </p:set>
                                    <p:anim calcmode="lin" valueType="num">
                                      <p:cBhvr additive="base">
                                        <p:cTn id="7" dur="500" fill="hold"/>
                                        <p:tgtEl>
                                          <p:spTgt spid="163844"/>
                                        </p:tgtEl>
                                        <p:attrNameLst>
                                          <p:attrName>ppt_x</p:attrName>
                                        </p:attrNameLst>
                                      </p:cBhvr>
                                      <p:tavLst>
                                        <p:tav tm="0">
                                          <p:val>
                                            <p:strVal val="0-#ppt_w/2"/>
                                          </p:val>
                                        </p:tav>
                                        <p:tav tm="100000">
                                          <p:val>
                                            <p:strVal val="#ppt_x"/>
                                          </p:val>
                                        </p:tav>
                                      </p:tavLst>
                                    </p:anim>
                                    <p:anim calcmode="lin" valueType="num">
                                      <p:cBhvr additive="base">
                                        <p:cTn id="8" dur="500" fill="hold"/>
                                        <p:tgtEl>
                                          <p:spTgt spid="1638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0"/>
            <a:ext cx="9144000" cy="838200"/>
          </a:xfrm>
        </p:spPr>
        <p:txBody>
          <a:bodyPr/>
          <a:lstStyle/>
          <a:p>
            <a:pPr eaLnBrk="1" hangingPunct="1"/>
            <a:r>
              <a:rPr lang="en-US" sz="5400" dirty="0" smtClean="0">
                <a:latin typeface="Monotype Corsiva" pitchFamily="66" charset="0"/>
              </a:rPr>
              <a:t>The Terror Ends</a:t>
            </a:r>
          </a:p>
        </p:txBody>
      </p:sp>
      <p:sp>
        <p:nvSpPr>
          <p:cNvPr id="80899" name="Rectangle 3"/>
          <p:cNvSpPr>
            <a:spLocks noGrp="1" noChangeArrowheads="1"/>
          </p:cNvSpPr>
          <p:nvPr>
            <p:ph type="body" idx="1"/>
          </p:nvPr>
        </p:nvSpPr>
        <p:spPr/>
        <p:txBody>
          <a:bodyPr/>
          <a:lstStyle/>
          <a:p>
            <a:pPr eaLnBrk="1" hangingPunct="1"/>
            <a:r>
              <a:rPr lang="en-US" sz="3600" b="0" dirty="0" smtClean="0">
                <a:latin typeface="Comic Sans MS" pitchFamily="66" charset="0"/>
              </a:rPr>
              <a:t>As the threat of foreign invasion declined, many of the </a:t>
            </a:r>
            <a:r>
              <a:rPr lang="en-US" sz="3600" b="0" u="sng" dirty="0" smtClean="0">
                <a:latin typeface="Comic Sans MS" pitchFamily="66" charset="0"/>
              </a:rPr>
              <a:t>moderates argued that the Terror had gone too far </a:t>
            </a:r>
          </a:p>
          <a:p>
            <a:pPr eaLnBrk="1" hangingPunct="1"/>
            <a:r>
              <a:rPr lang="en-US" sz="3600" b="0" u="sng" dirty="0" smtClean="0">
                <a:latin typeface="Comic Sans MS" pitchFamily="66" charset="0"/>
              </a:rPr>
              <a:t>Robespierre’s enemies executed him and 12 of his followers</a:t>
            </a:r>
            <a:r>
              <a:rPr lang="en-US" sz="3600" b="0" dirty="0" smtClean="0">
                <a:latin typeface="Comic Sans MS" pitchFamily="66" charset="0"/>
              </a:rPr>
              <a:t> and ended the terror.</a:t>
            </a:r>
            <a:r>
              <a:rPr lang="en-US" sz="2800" dirty="0" smtClean="0"/>
              <a:t>  </a:t>
            </a:r>
          </a:p>
        </p:txBody>
      </p:sp>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ctrTitle"/>
          </p:nvPr>
        </p:nvSpPr>
        <p:spPr>
          <a:xfrm>
            <a:off x="0" y="1295400"/>
            <a:ext cx="9144000" cy="552450"/>
          </a:xfrm>
        </p:spPr>
        <p:txBody>
          <a:bodyPr/>
          <a:lstStyle/>
          <a:p>
            <a:pPr eaLnBrk="1" hangingPunct="1"/>
            <a:r>
              <a:rPr lang="en-US" sz="6000" dirty="0" smtClean="0">
                <a:latin typeface="Monotype Corsiva" pitchFamily="66" charset="0"/>
              </a:rPr>
              <a:t>Stage 4</a:t>
            </a:r>
          </a:p>
        </p:txBody>
      </p:sp>
      <p:sp>
        <p:nvSpPr>
          <p:cNvPr id="81923" name="Rectangle 5"/>
          <p:cNvSpPr>
            <a:spLocks noGrp="1" noChangeArrowheads="1"/>
          </p:cNvSpPr>
          <p:nvPr>
            <p:ph type="subTitle" idx="1"/>
          </p:nvPr>
        </p:nvSpPr>
        <p:spPr>
          <a:xfrm>
            <a:off x="0" y="2514600"/>
            <a:ext cx="9144000" cy="1676400"/>
          </a:xfrm>
        </p:spPr>
        <p:txBody>
          <a:bodyPr/>
          <a:lstStyle/>
          <a:p>
            <a:pPr eaLnBrk="1" hangingPunct="1">
              <a:lnSpc>
                <a:spcPct val="90000"/>
              </a:lnSpc>
            </a:pPr>
            <a:r>
              <a:rPr lang="en-US" sz="4800" dirty="0" smtClean="0">
                <a:latin typeface="Monotype Corsiva" pitchFamily="66" charset="0"/>
              </a:rPr>
              <a:t>The Directory</a:t>
            </a:r>
          </a:p>
          <a:p>
            <a:pPr eaLnBrk="1" hangingPunct="1">
              <a:lnSpc>
                <a:spcPct val="90000"/>
              </a:lnSpc>
            </a:pPr>
            <a:r>
              <a:rPr lang="en-US" sz="4800" dirty="0" smtClean="0">
                <a:latin typeface="Monotype Corsiva" pitchFamily="66" charset="0"/>
              </a:rPr>
              <a:t>1795-1799</a:t>
            </a:r>
          </a:p>
        </p:txBody>
      </p:sp>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9144000" cy="914400"/>
          </a:xfrm>
        </p:spPr>
        <p:txBody>
          <a:bodyPr/>
          <a:lstStyle/>
          <a:p>
            <a:pPr eaLnBrk="1" hangingPunct="1"/>
            <a:endParaRPr lang="en-US" sz="4400" b="1" dirty="0" smtClean="0">
              <a:latin typeface="Monotype Corsiva" pitchFamily="66" charset="0"/>
            </a:endParaRPr>
          </a:p>
        </p:txBody>
      </p:sp>
      <p:sp>
        <p:nvSpPr>
          <p:cNvPr id="82947" name="Rectangle 3"/>
          <p:cNvSpPr>
            <a:spLocks noGrp="1" noChangeArrowheads="1"/>
          </p:cNvSpPr>
          <p:nvPr>
            <p:ph type="body" idx="1"/>
          </p:nvPr>
        </p:nvSpPr>
        <p:spPr>
          <a:xfrm>
            <a:off x="304800" y="2209800"/>
            <a:ext cx="8839200" cy="2362200"/>
          </a:xfrm>
          <a:solidFill>
            <a:schemeClr val="bg1"/>
          </a:solidFill>
        </p:spPr>
        <p:txBody>
          <a:bodyPr/>
          <a:lstStyle/>
          <a:p>
            <a:pPr eaLnBrk="1" hangingPunct="1"/>
            <a:r>
              <a:rPr lang="en-US" sz="3600" b="0" dirty="0" smtClean="0">
                <a:latin typeface="Comic Sans MS" pitchFamily="66" charset="0"/>
              </a:rPr>
              <a:t>The </a:t>
            </a:r>
            <a:r>
              <a:rPr lang="en-US" sz="3600" b="0" u="sng" dirty="0" smtClean="0">
                <a:latin typeface="Comic Sans MS" pitchFamily="66" charset="0"/>
              </a:rPr>
              <a:t>Bourgeois</a:t>
            </a:r>
            <a:r>
              <a:rPr lang="en-US" sz="3600" b="0" dirty="0" smtClean="0">
                <a:latin typeface="Comic Sans MS" pitchFamily="66" charset="0"/>
              </a:rPr>
              <a:t> (middle class) then formed the </a:t>
            </a:r>
            <a:r>
              <a:rPr lang="en-US" sz="3600" b="0" i="1" u="sng" dirty="0" smtClean="0">
                <a:latin typeface="Comic Sans MS" pitchFamily="66" charset="0"/>
              </a:rPr>
              <a:t>Directory</a:t>
            </a:r>
            <a:r>
              <a:rPr lang="en-US" sz="3600" b="0" i="1" dirty="0" smtClean="0">
                <a:latin typeface="Comic Sans MS" pitchFamily="66" charset="0"/>
              </a:rPr>
              <a:t>,</a:t>
            </a:r>
            <a:r>
              <a:rPr lang="en-US" sz="3600" b="0" dirty="0" smtClean="0">
                <a:latin typeface="Comic Sans MS" pitchFamily="66" charset="0"/>
              </a:rPr>
              <a:t> which tried to restore order in France</a:t>
            </a:r>
            <a:endParaRPr lang="en-US" sz="3600" b="0" i="1" dirty="0" smtClean="0">
              <a:latin typeface="Comic Sans MS" pitchFamily="66" charset="0"/>
            </a:endParaRPr>
          </a:p>
          <a:p>
            <a:pPr eaLnBrk="1" hangingPunct="1"/>
            <a:endParaRPr lang="en-US" sz="3600" b="0" dirty="0" smtClean="0">
              <a:latin typeface="Comic Sans MS" pitchFamily="66" charset="0"/>
            </a:endParaRPr>
          </a:p>
        </p:txBody>
      </p:sp>
    </p:spTree>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914400"/>
          </a:xfrm>
        </p:spPr>
        <p:txBody>
          <a:bodyPr/>
          <a:lstStyle/>
          <a:p>
            <a:pPr eaLnBrk="1" hangingPunct="1"/>
            <a:endParaRPr lang="en-US" sz="4400" b="1" dirty="0" smtClean="0">
              <a:latin typeface="Monotype Corsiva" pitchFamily="66" charset="0"/>
            </a:endParaRPr>
          </a:p>
        </p:txBody>
      </p:sp>
      <p:sp>
        <p:nvSpPr>
          <p:cNvPr id="83971" name="Rectangle 3"/>
          <p:cNvSpPr>
            <a:spLocks noGrp="1" noChangeArrowheads="1"/>
          </p:cNvSpPr>
          <p:nvPr>
            <p:ph type="body" idx="1"/>
          </p:nvPr>
        </p:nvSpPr>
        <p:spPr>
          <a:xfrm>
            <a:off x="914400" y="1752600"/>
            <a:ext cx="7391400" cy="4038600"/>
          </a:xfrm>
          <a:solidFill>
            <a:schemeClr val="bg1"/>
          </a:solidFill>
        </p:spPr>
        <p:txBody>
          <a:bodyPr/>
          <a:lstStyle/>
          <a:p>
            <a:pPr eaLnBrk="1" hangingPunct="1">
              <a:buFontTx/>
              <a:buChar char="•"/>
            </a:pPr>
            <a:r>
              <a:rPr lang="en-US" sz="3600" b="0" dirty="0" smtClean="0">
                <a:latin typeface="Comic Sans MS" pitchFamily="66" charset="0"/>
              </a:rPr>
              <a:t>Moderate constitution</a:t>
            </a:r>
          </a:p>
          <a:p>
            <a:pPr eaLnBrk="1" hangingPunct="1">
              <a:buFontTx/>
              <a:buChar char="•"/>
            </a:pPr>
            <a:r>
              <a:rPr lang="en-US" sz="3600" b="0" dirty="0" smtClean="0">
                <a:latin typeface="Comic Sans MS" pitchFamily="66" charset="0"/>
              </a:rPr>
              <a:t>Riots suppressed</a:t>
            </a:r>
          </a:p>
          <a:p>
            <a:pPr eaLnBrk="1" hangingPunct="1">
              <a:buFontTx/>
              <a:buChar char="•"/>
            </a:pPr>
            <a:r>
              <a:rPr lang="en-US" sz="3600" b="0" dirty="0" smtClean="0">
                <a:latin typeface="Comic Sans MS" pitchFamily="66" charset="0"/>
              </a:rPr>
              <a:t>Corrupt leadership</a:t>
            </a:r>
          </a:p>
          <a:p>
            <a:pPr eaLnBrk="1" hangingPunct="1">
              <a:buFontTx/>
              <a:buChar char="•"/>
            </a:pPr>
            <a:r>
              <a:rPr lang="en-US" sz="3600" b="0" dirty="0" smtClean="0">
                <a:latin typeface="Comic Sans MS" pitchFamily="66" charset="0"/>
              </a:rPr>
              <a:t>Chaos threatened</a:t>
            </a:r>
          </a:p>
          <a:p>
            <a:pPr eaLnBrk="1" hangingPunct="1">
              <a:buFontTx/>
              <a:buChar char="•"/>
            </a:pPr>
            <a:r>
              <a:rPr lang="en-US" sz="3600" b="0" dirty="0" smtClean="0">
                <a:latin typeface="Comic Sans MS" pitchFamily="66" charset="0"/>
              </a:rPr>
              <a:t>10 years of Chaos</a:t>
            </a:r>
          </a:p>
        </p:txBody>
      </p:sp>
    </p:spTree>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0" y="1295400"/>
            <a:ext cx="9144000" cy="552450"/>
          </a:xfrm>
        </p:spPr>
        <p:txBody>
          <a:bodyPr/>
          <a:lstStyle/>
          <a:p>
            <a:pPr eaLnBrk="1" hangingPunct="1"/>
            <a:r>
              <a:rPr lang="en-US" sz="6000" dirty="0" smtClean="0">
                <a:latin typeface="Monotype Corsiva" pitchFamily="66" charset="0"/>
              </a:rPr>
              <a:t>Stage 5</a:t>
            </a:r>
          </a:p>
        </p:txBody>
      </p:sp>
      <p:sp>
        <p:nvSpPr>
          <p:cNvPr id="84995" name="Rectangle 3"/>
          <p:cNvSpPr>
            <a:spLocks noGrp="1" noChangeArrowheads="1"/>
          </p:cNvSpPr>
          <p:nvPr>
            <p:ph type="subTitle" idx="1"/>
          </p:nvPr>
        </p:nvSpPr>
        <p:spPr>
          <a:xfrm>
            <a:off x="0" y="2514600"/>
            <a:ext cx="9144000" cy="1676400"/>
          </a:xfrm>
        </p:spPr>
        <p:txBody>
          <a:bodyPr/>
          <a:lstStyle/>
          <a:p>
            <a:pPr eaLnBrk="1" hangingPunct="1"/>
            <a:r>
              <a:rPr lang="en-US" sz="5400" dirty="0" smtClean="0">
                <a:latin typeface="Monotype Corsiva" pitchFamily="66" charset="0"/>
              </a:rPr>
              <a:t>Napoleon</a:t>
            </a:r>
          </a:p>
        </p:txBody>
      </p:sp>
    </p:spTree>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title"/>
          </p:nvPr>
        </p:nvSpPr>
        <p:spPr/>
        <p:txBody>
          <a:bodyPr/>
          <a:lstStyle/>
          <a:p>
            <a:pPr eaLnBrk="1" hangingPunct="1"/>
            <a:r>
              <a:rPr lang="en-US" b="1" dirty="0" smtClean="0">
                <a:latin typeface="Lucida Calligraphy" panose="03010101010101010101" pitchFamily="66" charset="0"/>
              </a:rPr>
              <a:t>Rise of a Conqueror</a:t>
            </a:r>
          </a:p>
        </p:txBody>
      </p:sp>
      <p:pic>
        <p:nvPicPr>
          <p:cNvPr id="86019" name="Picture 4" descr="french-revolution-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62100" y="1066800"/>
            <a:ext cx="6019800" cy="557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838700" y="2940276"/>
            <a:ext cx="4038600" cy="1447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0" rIns="91400" bIns="45700" anchor="ctr"/>
          <a:lstStyle/>
          <a:p>
            <a:endParaRPr lang="en-US" dirty="0"/>
          </a:p>
        </p:txBody>
      </p:sp>
      <p:sp>
        <p:nvSpPr>
          <p:cNvPr id="45059" name="Rectangle 3"/>
          <p:cNvSpPr>
            <a:spLocks noChangeArrowheads="1"/>
          </p:cNvSpPr>
          <p:nvPr/>
        </p:nvSpPr>
        <p:spPr bwMode="auto">
          <a:xfrm>
            <a:off x="4495800" y="4572000"/>
            <a:ext cx="4343400" cy="1981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0" rIns="91400" bIns="45700" anchor="ctr"/>
          <a:lstStyle/>
          <a:p>
            <a:endParaRPr lang="en-US" dirty="0"/>
          </a:p>
        </p:txBody>
      </p:sp>
      <p:sp>
        <p:nvSpPr>
          <p:cNvPr id="45060" name="Rectangle 4"/>
          <p:cNvSpPr>
            <a:spLocks noChangeArrowheads="1"/>
          </p:cNvSpPr>
          <p:nvPr/>
        </p:nvSpPr>
        <p:spPr bwMode="auto">
          <a:xfrm>
            <a:off x="4381500" y="1136876"/>
            <a:ext cx="3962400" cy="1752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0" rIns="91400" bIns="45700" anchor="ctr"/>
          <a:lstStyle/>
          <a:p>
            <a:pPr algn="ctr"/>
            <a:endParaRPr lang="en-US" dirty="0">
              <a:latin typeface="Times New Roman" pitchFamily="18" charset="0"/>
            </a:endParaRPr>
          </a:p>
        </p:txBody>
      </p:sp>
      <p:sp>
        <p:nvSpPr>
          <p:cNvPr id="45061" name="Rectangle 5"/>
          <p:cNvSpPr>
            <a:spLocks noGrp="1" noChangeArrowheads="1"/>
          </p:cNvSpPr>
          <p:nvPr>
            <p:ph type="title"/>
          </p:nvPr>
        </p:nvSpPr>
        <p:spPr>
          <a:xfrm>
            <a:off x="228600" y="104775"/>
            <a:ext cx="8610600" cy="857251"/>
          </a:xfrm>
        </p:spPr>
        <p:txBody>
          <a:bodyPr/>
          <a:lstStyle/>
          <a:p>
            <a:pPr eaLnBrk="1" hangingPunct="1"/>
            <a:r>
              <a:rPr lang="en-US" b="1" u="sng" dirty="0" smtClean="0">
                <a:latin typeface="Monotype Corsiva" pitchFamily="66" charset="0"/>
              </a:rPr>
              <a:t>Estate System</a:t>
            </a:r>
            <a:r>
              <a:rPr lang="en-US" dirty="0" smtClean="0">
                <a:latin typeface="Monotype Corsiva" pitchFamily="66" charset="0"/>
              </a:rPr>
              <a:t>: Before the revolution, the </a:t>
            </a:r>
            <a:r>
              <a:rPr lang="en-US" b="1" u="sng" dirty="0">
                <a:latin typeface="Monotype Corsiva" pitchFamily="66" charset="0"/>
              </a:rPr>
              <a:t>E</a:t>
            </a:r>
            <a:r>
              <a:rPr lang="en-US" b="1" u="sng" dirty="0" smtClean="0">
                <a:latin typeface="Monotype Corsiva" pitchFamily="66" charset="0"/>
              </a:rPr>
              <a:t>states</a:t>
            </a:r>
            <a:r>
              <a:rPr lang="en-US" dirty="0" smtClean="0">
                <a:latin typeface="Monotype Corsiva" pitchFamily="66" charset="0"/>
              </a:rPr>
              <a:t> were the </a:t>
            </a:r>
            <a:r>
              <a:rPr lang="en-US" b="1" u="sng" dirty="0" smtClean="0">
                <a:latin typeface="Monotype Corsiva" pitchFamily="66" charset="0"/>
              </a:rPr>
              <a:t>social class</a:t>
            </a:r>
          </a:p>
        </p:txBody>
      </p:sp>
      <p:sp>
        <p:nvSpPr>
          <p:cNvPr id="45062" name="AutoShape 6"/>
          <p:cNvSpPr>
            <a:spLocks noChangeArrowheads="1"/>
          </p:cNvSpPr>
          <p:nvPr/>
        </p:nvSpPr>
        <p:spPr bwMode="auto">
          <a:xfrm>
            <a:off x="304800" y="1696130"/>
            <a:ext cx="3657600" cy="4191000"/>
          </a:xfrm>
          <a:prstGeom prst="triangle">
            <a:avLst>
              <a:gd name="adj" fmla="val 50000"/>
            </a:avLst>
          </a:prstGeom>
          <a:solidFill>
            <a:srgbClr val="3366FF"/>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0" rIns="91400" bIns="45700" anchor="ctr"/>
          <a:lstStyle/>
          <a:p>
            <a:pPr algn="ctr"/>
            <a:endParaRPr lang="en-US" dirty="0">
              <a:latin typeface="Times New Roman" pitchFamily="18" charset="0"/>
            </a:endParaRPr>
          </a:p>
        </p:txBody>
      </p:sp>
      <p:sp>
        <p:nvSpPr>
          <p:cNvPr id="115719" name="Text Box 7"/>
          <p:cNvSpPr txBox="1">
            <a:spLocks noChangeArrowheads="1"/>
          </p:cNvSpPr>
          <p:nvPr/>
        </p:nvSpPr>
        <p:spPr bwMode="auto">
          <a:xfrm>
            <a:off x="4615543" y="1204914"/>
            <a:ext cx="35814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0" tIns="45700" rIns="91400" bIns="457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u="sng" dirty="0">
                <a:latin typeface="Comic Sans MS" pitchFamily="66" charset="0"/>
              </a:rPr>
              <a:t>1</a:t>
            </a:r>
            <a:r>
              <a:rPr lang="en-US" sz="2000" b="1" u="sng" baseline="30000" dirty="0">
                <a:latin typeface="Comic Sans MS" pitchFamily="66" charset="0"/>
              </a:rPr>
              <a:t>st</a:t>
            </a:r>
            <a:r>
              <a:rPr lang="en-US" sz="2000" b="1" u="sng" dirty="0">
                <a:latin typeface="Comic Sans MS" pitchFamily="66" charset="0"/>
              </a:rPr>
              <a:t> Estate</a:t>
            </a:r>
            <a:r>
              <a:rPr lang="en-US" sz="2000" b="1" dirty="0">
                <a:latin typeface="Comic Sans MS" pitchFamily="66" charset="0"/>
              </a:rPr>
              <a:t> – the clergy</a:t>
            </a:r>
          </a:p>
          <a:p>
            <a:pPr eaLnBrk="1" hangingPunct="1">
              <a:buFontTx/>
              <a:buChar char="•"/>
            </a:pPr>
            <a:r>
              <a:rPr lang="en-US" sz="2000" b="1" dirty="0">
                <a:latin typeface="Comic Sans MS" pitchFamily="66" charset="0"/>
              </a:rPr>
              <a:t>  150,000</a:t>
            </a:r>
          </a:p>
          <a:p>
            <a:pPr eaLnBrk="1" hangingPunct="1">
              <a:buFontTx/>
              <a:buChar char="•"/>
            </a:pPr>
            <a:r>
              <a:rPr lang="en-US" sz="2000" b="1" dirty="0">
                <a:latin typeface="Comic Sans MS" pitchFamily="66" charset="0"/>
              </a:rPr>
              <a:t>  owned 15% of the land</a:t>
            </a:r>
          </a:p>
          <a:p>
            <a:pPr eaLnBrk="1" hangingPunct="1">
              <a:buFontTx/>
              <a:buChar char="•"/>
            </a:pPr>
            <a:r>
              <a:rPr lang="en-US" sz="2000" b="1" dirty="0">
                <a:latin typeface="Comic Sans MS" pitchFamily="66" charset="0"/>
              </a:rPr>
              <a:t>  paid no taxes</a:t>
            </a:r>
            <a:endParaRPr lang="en-US" sz="2000" b="1" u="sng" dirty="0">
              <a:latin typeface="Comic Sans MS" pitchFamily="66" charset="0"/>
            </a:endParaRPr>
          </a:p>
        </p:txBody>
      </p:sp>
      <p:sp>
        <p:nvSpPr>
          <p:cNvPr id="115720" name="Text Box 8"/>
          <p:cNvSpPr txBox="1">
            <a:spLocks noChangeArrowheads="1"/>
          </p:cNvSpPr>
          <p:nvPr/>
        </p:nvSpPr>
        <p:spPr bwMode="auto">
          <a:xfrm>
            <a:off x="4572000" y="4648200"/>
            <a:ext cx="43434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0" tIns="45700" rIns="91400" bIns="457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u="sng" dirty="0">
                <a:latin typeface="Comic Sans MS" pitchFamily="66" charset="0"/>
              </a:rPr>
              <a:t>3</a:t>
            </a:r>
            <a:r>
              <a:rPr lang="en-US" sz="2000" b="1" u="sng" baseline="30000" dirty="0">
                <a:latin typeface="Comic Sans MS" pitchFamily="66" charset="0"/>
              </a:rPr>
              <a:t>rd</a:t>
            </a:r>
            <a:r>
              <a:rPr lang="en-US" sz="2000" b="1" u="sng" dirty="0">
                <a:latin typeface="Comic Sans MS" pitchFamily="66" charset="0"/>
              </a:rPr>
              <a:t> Estate</a:t>
            </a:r>
            <a:r>
              <a:rPr lang="en-US" sz="2000" b="1" dirty="0">
                <a:latin typeface="Comic Sans MS" pitchFamily="66" charset="0"/>
              </a:rPr>
              <a:t> – everyone else</a:t>
            </a:r>
            <a:endParaRPr lang="en-US" sz="2000" b="1" u="sng" dirty="0">
              <a:latin typeface="Comic Sans MS" pitchFamily="66" charset="0"/>
            </a:endParaRPr>
          </a:p>
          <a:p>
            <a:pPr eaLnBrk="1" hangingPunct="1">
              <a:buFontTx/>
              <a:buChar char="•"/>
            </a:pPr>
            <a:r>
              <a:rPr lang="en-US" sz="2000" b="1" dirty="0">
                <a:latin typeface="Comic Sans MS" pitchFamily="66" charset="0"/>
              </a:rPr>
              <a:t>  22,500,000- 98% </a:t>
            </a:r>
            <a:r>
              <a:rPr lang="en-US" sz="2000" b="1" dirty="0" smtClean="0">
                <a:latin typeface="Comic Sans MS" pitchFamily="66" charset="0"/>
              </a:rPr>
              <a:t>population</a:t>
            </a:r>
            <a:endParaRPr lang="en-US" sz="2000" b="1" dirty="0">
              <a:latin typeface="Comic Sans MS" pitchFamily="66" charset="0"/>
            </a:endParaRPr>
          </a:p>
          <a:p>
            <a:pPr eaLnBrk="1" hangingPunct="1">
              <a:buFontTx/>
              <a:buChar char="•"/>
            </a:pPr>
            <a:r>
              <a:rPr lang="en-US" sz="2000" b="1" dirty="0">
                <a:latin typeface="Comic Sans MS" pitchFamily="66" charset="0"/>
              </a:rPr>
              <a:t>  bourgeoisie (middle class) – 8%</a:t>
            </a:r>
          </a:p>
          <a:p>
            <a:pPr eaLnBrk="1" hangingPunct="1">
              <a:buFontTx/>
              <a:buChar char="•"/>
            </a:pPr>
            <a:r>
              <a:rPr lang="en-US" sz="2000" b="1" i="1" dirty="0">
                <a:latin typeface="Comic Sans MS" pitchFamily="66" charset="0"/>
              </a:rPr>
              <a:t>  sans-culottes</a:t>
            </a:r>
            <a:r>
              <a:rPr lang="en-US" sz="2000" b="1" dirty="0">
                <a:latin typeface="Comic Sans MS" pitchFamily="66" charset="0"/>
              </a:rPr>
              <a:t> (urban workers)</a:t>
            </a:r>
            <a:endParaRPr lang="en-US" sz="2000" b="1" i="1" dirty="0">
              <a:latin typeface="Comic Sans MS" pitchFamily="66" charset="0"/>
            </a:endParaRPr>
          </a:p>
          <a:p>
            <a:pPr eaLnBrk="1" hangingPunct="1">
              <a:buFontTx/>
              <a:buChar char="•"/>
            </a:pPr>
            <a:r>
              <a:rPr lang="en-US" sz="2000" b="1" dirty="0">
                <a:latin typeface="Comic Sans MS" pitchFamily="66" charset="0"/>
              </a:rPr>
              <a:t>  peasants (farmers)</a:t>
            </a:r>
          </a:p>
        </p:txBody>
      </p:sp>
      <p:sp>
        <p:nvSpPr>
          <p:cNvPr id="45065" name="Line 10"/>
          <p:cNvSpPr>
            <a:spLocks noChangeShapeType="1"/>
          </p:cNvSpPr>
          <p:nvPr/>
        </p:nvSpPr>
        <p:spPr bwMode="auto">
          <a:xfrm>
            <a:off x="1676400" y="2940276"/>
            <a:ext cx="925286" cy="1564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0" rIns="91400" bIns="45700"/>
          <a:lstStyle/>
          <a:p>
            <a:endParaRPr lang="en-US" dirty="0"/>
          </a:p>
        </p:txBody>
      </p:sp>
      <p:sp>
        <p:nvSpPr>
          <p:cNvPr id="45066" name="Line 11"/>
          <p:cNvSpPr>
            <a:spLocks noChangeShapeType="1"/>
          </p:cNvSpPr>
          <p:nvPr/>
        </p:nvSpPr>
        <p:spPr bwMode="auto">
          <a:xfrm>
            <a:off x="1915886" y="2362200"/>
            <a:ext cx="457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0" rIns="91400" bIns="45700"/>
          <a:lstStyle/>
          <a:p>
            <a:endParaRPr lang="en-US" dirty="0"/>
          </a:p>
        </p:txBody>
      </p:sp>
      <p:cxnSp>
        <p:nvCxnSpPr>
          <p:cNvPr id="45067" name="AutoShape 12"/>
          <p:cNvCxnSpPr>
            <a:cxnSpLocks noChangeShapeType="1"/>
          </p:cNvCxnSpPr>
          <p:nvPr/>
        </p:nvCxnSpPr>
        <p:spPr bwMode="auto">
          <a:xfrm>
            <a:off x="2258786" y="2129520"/>
            <a:ext cx="2133600" cy="266700"/>
          </a:xfrm>
          <a:prstGeom prst="bentConnector3">
            <a:avLst>
              <a:gd name="adj1" fmla="val 50000"/>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68" name="AutoShape 13"/>
          <p:cNvCxnSpPr>
            <a:cxnSpLocks noChangeShapeType="1"/>
          </p:cNvCxnSpPr>
          <p:nvPr/>
        </p:nvCxnSpPr>
        <p:spPr bwMode="auto">
          <a:xfrm>
            <a:off x="2457450" y="2571070"/>
            <a:ext cx="2286000" cy="1409700"/>
          </a:xfrm>
          <a:prstGeom prst="bentConnector3">
            <a:avLst>
              <a:gd name="adj1" fmla="val 50000"/>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069" name="Line 14"/>
          <p:cNvSpPr>
            <a:spLocks noChangeShapeType="1"/>
          </p:cNvSpPr>
          <p:nvPr/>
        </p:nvSpPr>
        <p:spPr bwMode="auto">
          <a:xfrm flipH="1">
            <a:off x="3554186" y="4800600"/>
            <a:ext cx="762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0" tIns="45700" rIns="91400" bIns="45700"/>
          <a:lstStyle/>
          <a:p>
            <a:endParaRPr lang="en-US" dirty="0"/>
          </a:p>
        </p:txBody>
      </p:sp>
      <p:sp>
        <p:nvSpPr>
          <p:cNvPr id="115727" name="Text Box 15"/>
          <p:cNvSpPr txBox="1">
            <a:spLocks noChangeArrowheads="1"/>
          </p:cNvSpPr>
          <p:nvPr/>
        </p:nvSpPr>
        <p:spPr bwMode="auto">
          <a:xfrm>
            <a:off x="5029200" y="3047316"/>
            <a:ext cx="3657600" cy="13239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0" tIns="45700" rIns="91400" bIns="457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u="sng" dirty="0">
                <a:latin typeface="Comic Sans MS" pitchFamily="66" charset="0"/>
              </a:rPr>
              <a:t>2</a:t>
            </a:r>
            <a:r>
              <a:rPr lang="en-US" sz="2000" b="1" u="sng" baseline="30000" dirty="0">
                <a:latin typeface="Comic Sans MS" pitchFamily="66" charset="0"/>
              </a:rPr>
              <a:t>nd</a:t>
            </a:r>
            <a:r>
              <a:rPr lang="en-US" sz="2000" b="1" u="sng" dirty="0">
                <a:latin typeface="Comic Sans MS" pitchFamily="66" charset="0"/>
              </a:rPr>
              <a:t> Estate</a:t>
            </a:r>
            <a:r>
              <a:rPr lang="en-US" sz="2000" b="1" dirty="0">
                <a:latin typeface="Comic Sans MS" pitchFamily="66" charset="0"/>
              </a:rPr>
              <a:t> – the nobility</a:t>
            </a:r>
          </a:p>
          <a:p>
            <a:pPr eaLnBrk="1" hangingPunct="1">
              <a:buFontTx/>
              <a:buChar char="•"/>
            </a:pPr>
            <a:r>
              <a:rPr lang="en-US" sz="2000" b="1" dirty="0">
                <a:latin typeface="Comic Sans MS" pitchFamily="66" charset="0"/>
              </a:rPr>
              <a:t>  350,000</a:t>
            </a:r>
          </a:p>
          <a:p>
            <a:pPr eaLnBrk="1" hangingPunct="1">
              <a:buFontTx/>
              <a:buChar char="•"/>
            </a:pPr>
            <a:r>
              <a:rPr lang="en-US" sz="2000" b="1" dirty="0">
                <a:latin typeface="Comic Sans MS" pitchFamily="66" charset="0"/>
              </a:rPr>
              <a:t>  owned 20% of the land</a:t>
            </a:r>
          </a:p>
          <a:p>
            <a:pPr eaLnBrk="1" hangingPunct="1">
              <a:buFontTx/>
              <a:buChar char="•"/>
            </a:pPr>
            <a:r>
              <a:rPr lang="en-US" sz="2000" b="1" dirty="0">
                <a:latin typeface="Comic Sans MS" pitchFamily="66" charset="0"/>
              </a:rPr>
              <a:t>  paid </a:t>
            </a:r>
            <a:r>
              <a:rPr lang="en-US" sz="2000" b="1" i="1" dirty="0">
                <a:latin typeface="Comic Sans MS" pitchFamily="66" charset="0"/>
              </a:rPr>
              <a:t>very </a:t>
            </a:r>
            <a:r>
              <a:rPr lang="en-US" sz="2000" b="1" dirty="0">
                <a:latin typeface="Comic Sans MS" pitchFamily="66" charset="0"/>
              </a:rPr>
              <a:t>few taxes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5719"/>
                                        </p:tgtEl>
                                        <p:attrNameLst>
                                          <p:attrName>style.visibility</p:attrName>
                                        </p:attrNameLst>
                                      </p:cBhvr>
                                      <p:to>
                                        <p:strVal val="visible"/>
                                      </p:to>
                                    </p:set>
                                    <p:animEffect transition="in" filter="checkerboard(across)">
                                      <p:cBhvr>
                                        <p:cTn id="7" dur="500"/>
                                        <p:tgtEl>
                                          <p:spTgt spid="1157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5727"/>
                                        </p:tgtEl>
                                        <p:attrNameLst>
                                          <p:attrName>style.visibility</p:attrName>
                                        </p:attrNameLst>
                                      </p:cBhvr>
                                      <p:to>
                                        <p:strVal val="visible"/>
                                      </p:to>
                                    </p:set>
                                    <p:animEffect transition="in" filter="fade">
                                      <p:cBhvr>
                                        <p:cTn id="12" dur="500"/>
                                        <p:tgtEl>
                                          <p:spTgt spid="11572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5720"/>
                                        </p:tgtEl>
                                        <p:attrNameLst>
                                          <p:attrName>style.visibility</p:attrName>
                                        </p:attrNameLst>
                                      </p:cBhvr>
                                      <p:to>
                                        <p:strVal val="visible"/>
                                      </p:to>
                                    </p:set>
                                    <p:animEffect transition="in" filter="diamond(in)">
                                      <p:cBhvr>
                                        <p:cTn id="17" dur="2000"/>
                                        <p:tgtEl>
                                          <p:spTgt spid="115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9" grpId="0"/>
      <p:bldP spid="115720" grpId="0"/>
      <p:bldP spid="1157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a:xfrm>
            <a:off x="0" y="0"/>
            <a:ext cx="9144000" cy="609600"/>
          </a:xfrm>
        </p:spPr>
        <p:txBody>
          <a:bodyPr/>
          <a:lstStyle/>
          <a:p>
            <a:pPr eaLnBrk="1" hangingPunct="1"/>
            <a:r>
              <a:rPr lang="en-US" dirty="0" smtClean="0">
                <a:latin typeface="Lucida Calligraphy" panose="03010101010101010101" pitchFamily="66" charset="0"/>
              </a:rPr>
              <a:t>The Three Estates</a:t>
            </a:r>
          </a:p>
        </p:txBody>
      </p:sp>
      <p:pic>
        <p:nvPicPr>
          <p:cNvPr id="46083" name="Picture 4" descr="three_estates_p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066800"/>
            <a:ext cx="7620000" cy="557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reeform 1"/>
          <p:cNvSpPr/>
          <p:nvPr/>
        </p:nvSpPr>
        <p:spPr>
          <a:xfrm>
            <a:off x="9518650" y="5465763"/>
            <a:ext cx="3175" cy="0"/>
          </a:xfrm>
          <a:custGeom>
            <a:avLst/>
            <a:gdLst/>
            <a:ahLst/>
            <a:cxnLst/>
            <a:rect l="0" t="0" r="0" b="0"/>
            <a:pathLst>
              <a:path w="2647" h="1">
                <a:moveTo>
                  <a:pt x="0" y="0"/>
                </a:moveTo>
                <a:lnTo>
                  <a:pt x="2646" y="0"/>
                </a:lnTo>
                <a:close/>
              </a:path>
            </a:pathLst>
          </a:custGeom>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Freeform 2"/>
          <p:cNvSpPr/>
          <p:nvPr/>
        </p:nvSpPr>
        <p:spPr>
          <a:xfrm>
            <a:off x="9518650" y="5465763"/>
            <a:ext cx="3175" cy="0"/>
          </a:xfrm>
          <a:custGeom>
            <a:avLst/>
            <a:gdLst/>
            <a:ahLst/>
            <a:cxnLst/>
            <a:rect l="0" t="0" r="0" b="0"/>
            <a:pathLst>
              <a:path w="2647" h="1">
                <a:moveTo>
                  <a:pt x="0" y="0"/>
                </a:moveTo>
                <a:lnTo>
                  <a:pt x="2646" y="0"/>
                </a:lnTo>
                <a:close/>
              </a:path>
            </a:pathLst>
          </a:custGeom>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8534400" cy="838200"/>
          </a:xfrm>
        </p:spPr>
        <p:txBody>
          <a:bodyPr/>
          <a:lstStyle/>
          <a:p>
            <a:pPr eaLnBrk="1" hangingPunct="1"/>
            <a:r>
              <a:rPr lang="en-US" sz="4400" dirty="0" smtClean="0">
                <a:latin typeface="Monotype Corsiva" pitchFamily="66" charset="0"/>
              </a:rPr>
              <a:t>King Louis XVI</a:t>
            </a:r>
          </a:p>
        </p:txBody>
      </p:sp>
      <p:sp>
        <p:nvSpPr>
          <p:cNvPr id="47107" name="Rectangle 3"/>
          <p:cNvSpPr>
            <a:spLocks noGrp="1" noChangeArrowheads="1"/>
          </p:cNvSpPr>
          <p:nvPr>
            <p:ph type="body" sz="half" idx="1"/>
          </p:nvPr>
        </p:nvSpPr>
        <p:spPr>
          <a:xfrm>
            <a:off x="381000" y="1034142"/>
            <a:ext cx="4189413" cy="5442857"/>
          </a:xfrm>
        </p:spPr>
        <p:txBody>
          <a:bodyPr/>
          <a:lstStyle/>
          <a:p>
            <a:pPr marL="0" indent="0" eaLnBrk="1" hangingPunct="1">
              <a:buFontTx/>
              <a:buChar char="•"/>
            </a:pPr>
            <a:r>
              <a:rPr lang="en-US" sz="3600" b="0" dirty="0" smtClean="0">
                <a:latin typeface="Comic Sans MS" pitchFamily="66" charset="0"/>
              </a:rPr>
              <a:t>Good-natured  but weak and indecisive</a:t>
            </a:r>
          </a:p>
          <a:p>
            <a:pPr marL="0" indent="0" eaLnBrk="1" hangingPunct="1">
              <a:buFontTx/>
              <a:buChar char="•"/>
            </a:pPr>
            <a:endParaRPr lang="en-US" sz="3600" b="0" dirty="0" smtClean="0">
              <a:latin typeface="Comic Sans MS" pitchFamily="66" charset="0"/>
            </a:endParaRPr>
          </a:p>
          <a:p>
            <a:pPr marL="0" indent="0" eaLnBrk="1" hangingPunct="1">
              <a:buFontTx/>
              <a:buChar char="•"/>
            </a:pPr>
            <a:r>
              <a:rPr lang="en-US" sz="3600" b="0" dirty="0" smtClean="0">
                <a:latin typeface="Comic Sans MS" pitchFamily="66" charset="0"/>
              </a:rPr>
              <a:t>Limited intelligence</a:t>
            </a:r>
          </a:p>
          <a:p>
            <a:pPr marL="0" indent="0" eaLnBrk="1" hangingPunct="1">
              <a:buFontTx/>
              <a:buChar char="•"/>
            </a:pPr>
            <a:endParaRPr lang="en-US" sz="3600" b="0" dirty="0" smtClean="0">
              <a:latin typeface="Comic Sans MS" pitchFamily="66" charset="0"/>
            </a:endParaRPr>
          </a:p>
          <a:p>
            <a:pPr marL="0" indent="0" eaLnBrk="1" hangingPunct="1">
              <a:buFontTx/>
              <a:buChar char="•"/>
            </a:pPr>
            <a:r>
              <a:rPr lang="en-US" sz="3600" b="0" dirty="0" smtClean="0">
                <a:latin typeface="Comic Sans MS" pitchFamily="66" charset="0"/>
              </a:rPr>
              <a:t>Lacked self confidence</a:t>
            </a:r>
          </a:p>
        </p:txBody>
      </p:sp>
      <p:pic>
        <p:nvPicPr>
          <p:cNvPr id="47108" name="Picture 6" descr="louis-xv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066800"/>
            <a:ext cx="380365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800" y="76200"/>
            <a:ext cx="8534400" cy="762000"/>
          </a:xfrm>
        </p:spPr>
        <p:txBody>
          <a:bodyPr/>
          <a:lstStyle/>
          <a:p>
            <a:pPr eaLnBrk="1" hangingPunct="1"/>
            <a:r>
              <a:rPr lang="en-US" sz="5400" dirty="0" smtClean="0">
                <a:latin typeface="Monotype Corsiva" pitchFamily="66" charset="0"/>
              </a:rPr>
              <a:t>Marie Antoinette</a:t>
            </a:r>
          </a:p>
        </p:txBody>
      </p:sp>
      <p:sp>
        <p:nvSpPr>
          <p:cNvPr id="48131" name="Rectangle 3"/>
          <p:cNvSpPr>
            <a:spLocks noGrp="1" noChangeArrowheads="1"/>
          </p:cNvSpPr>
          <p:nvPr>
            <p:ph type="body" sz="half" idx="1"/>
          </p:nvPr>
        </p:nvSpPr>
        <p:spPr>
          <a:xfrm>
            <a:off x="152400" y="1485900"/>
            <a:ext cx="4738352" cy="4572000"/>
          </a:xfrm>
        </p:spPr>
        <p:txBody>
          <a:bodyPr/>
          <a:lstStyle/>
          <a:p>
            <a:pPr marL="0" indent="0" eaLnBrk="1" hangingPunct="1">
              <a:buFontTx/>
              <a:buChar char="•"/>
            </a:pPr>
            <a:r>
              <a:rPr lang="en-US" sz="3600" b="0" dirty="0" smtClean="0">
                <a:latin typeface="Comic Sans MS" pitchFamily="66" charset="0"/>
              </a:rPr>
              <a:t>Habsburg Princess of Austria</a:t>
            </a:r>
          </a:p>
          <a:p>
            <a:pPr marL="0" indent="0" eaLnBrk="1" hangingPunct="1">
              <a:buFontTx/>
              <a:buChar char="•"/>
            </a:pPr>
            <a:endParaRPr lang="en-US" sz="3600" b="0" dirty="0" smtClean="0">
              <a:latin typeface="Comic Sans MS" pitchFamily="66" charset="0"/>
            </a:endParaRPr>
          </a:p>
          <a:p>
            <a:pPr marL="0" indent="0" eaLnBrk="1" hangingPunct="1">
              <a:buFontTx/>
              <a:buChar char="•"/>
            </a:pPr>
            <a:r>
              <a:rPr lang="en-US" sz="3600" b="0" dirty="0" smtClean="0">
                <a:latin typeface="Comic Sans MS" pitchFamily="66" charset="0"/>
              </a:rPr>
              <a:t>Frivolous, aloof, meddlesome, &amp; tactless</a:t>
            </a:r>
          </a:p>
        </p:txBody>
      </p:sp>
      <p:pic>
        <p:nvPicPr>
          <p:cNvPr id="48132" name="Picture 6" descr="Mari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43152" y="1066800"/>
            <a:ext cx="3796048" cy="499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9154"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192718" y="229760"/>
            <a:ext cx="3041650" cy="196215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9155" name="Picture 2"/>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65894" y="229760"/>
            <a:ext cx="2707992" cy="1892117"/>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9156" name="Picture 3"/>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36971"/>
            <a:ext cx="2214563" cy="1909764"/>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9157" name="Picture 4"/>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38113" y="2706382"/>
            <a:ext cx="5684838" cy="93503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9159" name="Picture 6"/>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65894" y="4361904"/>
            <a:ext cx="3886199" cy="1580107"/>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9160" name="Picture 7"/>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225925"/>
            <a:ext cx="4724400" cy="23622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Freeform 8"/>
          <p:cNvSpPr/>
          <p:nvPr/>
        </p:nvSpPr>
        <p:spPr>
          <a:xfrm>
            <a:off x="3338513" y="4184650"/>
            <a:ext cx="4762" cy="0"/>
          </a:xfrm>
          <a:custGeom>
            <a:avLst/>
            <a:gdLst/>
            <a:ahLst/>
            <a:cxnLst/>
            <a:rect l="0" t="0" r="0" b="0"/>
            <a:pathLst>
              <a:path w="4106" h="1">
                <a:moveTo>
                  <a:pt x="0" y="0"/>
                </a:moveTo>
                <a:lnTo>
                  <a:pt x="4105" y="0"/>
                </a:lnTo>
                <a:close/>
              </a:path>
            </a:pathLst>
          </a:custGeom>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Freeform 9"/>
          <p:cNvSpPr/>
          <p:nvPr/>
        </p:nvSpPr>
        <p:spPr>
          <a:xfrm>
            <a:off x="3338513" y="4184650"/>
            <a:ext cx="4762" cy="0"/>
          </a:xfrm>
          <a:custGeom>
            <a:avLst/>
            <a:gdLst/>
            <a:ahLst/>
            <a:cxnLst/>
            <a:rect l="0" t="0" r="0" b="0"/>
            <a:pathLst>
              <a:path w="4106" h="1">
                <a:moveTo>
                  <a:pt x="0" y="0"/>
                </a:moveTo>
                <a:lnTo>
                  <a:pt x="4105" y="0"/>
                </a:lnTo>
                <a:close/>
              </a:path>
            </a:pathLst>
          </a:custGeom>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Freeform 10"/>
          <p:cNvSpPr/>
          <p:nvPr/>
        </p:nvSpPr>
        <p:spPr>
          <a:xfrm>
            <a:off x="331788" y="4170363"/>
            <a:ext cx="4762" cy="0"/>
          </a:xfrm>
          <a:custGeom>
            <a:avLst/>
            <a:gdLst/>
            <a:ahLst/>
            <a:cxnLst/>
            <a:rect l="0" t="0" r="0" b="0"/>
            <a:pathLst>
              <a:path w="4106" h="1">
                <a:moveTo>
                  <a:pt x="0" y="0"/>
                </a:moveTo>
                <a:lnTo>
                  <a:pt x="4105" y="0"/>
                </a:lnTo>
                <a:close/>
              </a:path>
            </a:pathLst>
          </a:custGeom>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SMARTInkAnnotation9"/>
          <p:cNvSpPr/>
          <p:nvPr/>
        </p:nvSpPr>
        <p:spPr>
          <a:xfrm>
            <a:off x="138113" y="4170363"/>
            <a:ext cx="193675" cy="14287"/>
          </a:xfrm>
          <a:custGeom>
            <a:avLst/>
            <a:gdLst/>
            <a:ahLst/>
            <a:cxnLst/>
            <a:rect l="0" t="0" r="0" b="0"/>
            <a:pathLst>
              <a:path w="193965" h="13856">
                <a:moveTo>
                  <a:pt x="193964" y="0"/>
                </a:moveTo>
                <a:lnTo>
                  <a:pt x="193964" y="11929"/>
                </a:lnTo>
                <a:lnTo>
                  <a:pt x="192425" y="12571"/>
                </a:lnTo>
                <a:lnTo>
                  <a:pt x="189859" y="12999"/>
                </a:lnTo>
                <a:lnTo>
                  <a:pt x="182035" y="13686"/>
                </a:lnTo>
                <a:lnTo>
                  <a:pt x="176861" y="13779"/>
                </a:lnTo>
                <a:lnTo>
                  <a:pt x="2112" y="13855"/>
                </a:lnTo>
                <a:lnTo>
                  <a:pt x="1408" y="12315"/>
                </a:lnTo>
                <a:lnTo>
                  <a:pt x="939" y="9750"/>
                </a:ln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3" name="Freeform 12"/>
          <p:cNvSpPr/>
          <p:nvPr/>
        </p:nvSpPr>
        <p:spPr>
          <a:xfrm>
            <a:off x="5154613" y="4225925"/>
            <a:ext cx="3175" cy="0"/>
          </a:xfrm>
          <a:custGeom>
            <a:avLst/>
            <a:gdLst/>
            <a:ahLst/>
            <a:cxnLst/>
            <a:rect l="0" t="0" r="0" b="0"/>
            <a:pathLst>
              <a:path w="4105" h="1">
                <a:moveTo>
                  <a:pt x="0" y="0"/>
                </a:moveTo>
                <a:lnTo>
                  <a:pt x="4104" y="0"/>
                </a:lnTo>
                <a:close/>
              </a:path>
            </a:pathLst>
          </a:custGeom>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Freeform 14"/>
          <p:cNvSpPr/>
          <p:nvPr/>
        </p:nvSpPr>
        <p:spPr>
          <a:xfrm>
            <a:off x="5984875" y="5943600"/>
            <a:ext cx="4763" cy="0"/>
          </a:xfrm>
          <a:custGeom>
            <a:avLst/>
            <a:gdLst/>
            <a:ahLst/>
            <a:cxnLst/>
            <a:rect l="0" t="0" r="0" b="0"/>
            <a:pathLst>
              <a:path w="4106" h="1">
                <a:moveTo>
                  <a:pt x="0" y="0"/>
                </a:moveTo>
                <a:lnTo>
                  <a:pt x="4105" y="0"/>
                </a:lnTo>
                <a:close/>
              </a:path>
            </a:pathLst>
          </a:custGeom>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Freeform 15"/>
          <p:cNvSpPr/>
          <p:nvPr/>
        </p:nvSpPr>
        <p:spPr>
          <a:xfrm>
            <a:off x="5984875" y="5943600"/>
            <a:ext cx="4763" cy="0"/>
          </a:xfrm>
          <a:custGeom>
            <a:avLst/>
            <a:gdLst/>
            <a:ahLst/>
            <a:cxnLst/>
            <a:rect l="0" t="0" r="0" b="0"/>
            <a:pathLst>
              <a:path w="4106" h="1">
                <a:moveTo>
                  <a:pt x="0" y="0"/>
                </a:moveTo>
                <a:lnTo>
                  <a:pt x="4105" y="0"/>
                </a:lnTo>
                <a:close/>
              </a:path>
            </a:pathLst>
          </a:custGeom>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Freeform 16"/>
          <p:cNvSpPr/>
          <p:nvPr/>
        </p:nvSpPr>
        <p:spPr>
          <a:xfrm>
            <a:off x="9879013" y="5694363"/>
            <a:ext cx="3175" cy="0"/>
          </a:xfrm>
          <a:custGeom>
            <a:avLst/>
            <a:gdLst/>
            <a:ahLst/>
            <a:cxnLst/>
            <a:rect l="0" t="0" r="0" b="0"/>
            <a:pathLst>
              <a:path w="4106" h="1">
                <a:moveTo>
                  <a:pt x="0" y="0"/>
                </a:moveTo>
                <a:lnTo>
                  <a:pt x="4105" y="0"/>
                </a:lnTo>
                <a:close/>
              </a:path>
            </a:pathLst>
          </a:custGeom>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Freeform 18"/>
          <p:cNvSpPr/>
          <p:nvPr/>
        </p:nvSpPr>
        <p:spPr>
          <a:xfrm>
            <a:off x="7148513" y="4738688"/>
            <a:ext cx="4762" cy="0"/>
          </a:xfrm>
          <a:custGeom>
            <a:avLst/>
            <a:gdLst/>
            <a:ahLst/>
            <a:cxnLst/>
            <a:rect l="0" t="0" r="0" b="0"/>
            <a:pathLst>
              <a:path w="4106" h="1">
                <a:moveTo>
                  <a:pt x="0" y="0"/>
                </a:moveTo>
                <a:lnTo>
                  <a:pt x="4105" y="0"/>
                </a:lnTo>
                <a:close/>
              </a:path>
            </a:pathLst>
          </a:custGeom>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Freeform 20"/>
          <p:cNvSpPr/>
          <p:nvPr/>
        </p:nvSpPr>
        <p:spPr>
          <a:xfrm>
            <a:off x="7162800" y="6678613"/>
            <a:ext cx="4763" cy="0"/>
          </a:xfrm>
          <a:custGeom>
            <a:avLst/>
            <a:gdLst/>
            <a:ahLst/>
            <a:cxnLst/>
            <a:rect l="0" t="0" r="0" b="0"/>
            <a:pathLst>
              <a:path w="4105" h="1">
                <a:moveTo>
                  <a:pt x="0" y="0"/>
                </a:moveTo>
                <a:lnTo>
                  <a:pt x="4104" y="0"/>
                </a:lnTo>
                <a:close/>
              </a:path>
            </a:pathLst>
          </a:custGeom>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SMARTInkAnnotation19"/>
          <p:cNvSpPr/>
          <p:nvPr/>
        </p:nvSpPr>
        <p:spPr>
          <a:xfrm>
            <a:off x="7162800" y="6678613"/>
            <a:ext cx="0" cy="123825"/>
          </a:xfrm>
          <a:custGeom>
            <a:avLst/>
            <a:gdLst/>
            <a:ahLst/>
            <a:cxnLst/>
            <a:rect l="0" t="0" r="0" b="0"/>
            <a:pathLst>
              <a:path w="1" h="124692">
                <a:moveTo>
                  <a:pt x="0" y="0"/>
                </a:moveTo>
                <a:lnTo>
                  <a:pt x="0" y="12469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3" name="Freeform 22"/>
          <p:cNvSpPr/>
          <p:nvPr/>
        </p:nvSpPr>
        <p:spPr>
          <a:xfrm>
            <a:off x="7218363" y="6775450"/>
            <a:ext cx="3175" cy="0"/>
          </a:xfrm>
          <a:custGeom>
            <a:avLst/>
            <a:gdLst/>
            <a:ahLst/>
            <a:cxnLst/>
            <a:rect l="0" t="0" r="0" b="0"/>
            <a:pathLst>
              <a:path w="4106" h="1">
                <a:moveTo>
                  <a:pt x="0" y="0"/>
                </a:moveTo>
                <a:lnTo>
                  <a:pt x="4105" y="0"/>
                </a:lnTo>
                <a:close/>
              </a:path>
            </a:pathLst>
          </a:custGeom>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Freeform 23"/>
          <p:cNvSpPr/>
          <p:nvPr/>
        </p:nvSpPr>
        <p:spPr>
          <a:xfrm>
            <a:off x="7218363" y="6775450"/>
            <a:ext cx="3175" cy="0"/>
          </a:xfrm>
          <a:custGeom>
            <a:avLst/>
            <a:gdLst/>
            <a:ahLst/>
            <a:cxnLst/>
            <a:rect l="0" t="0" r="0" b="0"/>
            <a:pathLst>
              <a:path w="4106" h="1">
                <a:moveTo>
                  <a:pt x="0" y="0"/>
                </a:moveTo>
                <a:lnTo>
                  <a:pt x="4105" y="0"/>
                </a:lnTo>
                <a:close/>
              </a:path>
            </a:pathLst>
          </a:custGeom>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8714" y="2509046"/>
            <a:ext cx="2558993" cy="1541893"/>
          </a:xfrm>
          <a:prstGeom prst="rect">
            <a:avLst/>
          </a:prstGeom>
        </p:spPr>
      </p:pic>
      <p:sp>
        <p:nvSpPr>
          <p:cNvPr id="3" name="TextBox 2"/>
          <p:cNvSpPr txBox="1"/>
          <p:nvPr/>
        </p:nvSpPr>
        <p:spPr>
          <a:xfrm>
            <a:off x="4327851" y="2249557"/>
            <a:ext cx="1627981" cy="369332"/>
          </a:xfrm>
          <a:prstGeom prst="rect">
            <a:avLst/>
          </a:prstGeom>
          <a:noFill/>
        </p:spPr>
        <p:txBody>
          <a:bodyPr wrap="square" rtlCol="0">
            <a:spAutoFit/>
          </a:bodyPr>
          <a:lstStyle/>
          <a:p>
            <a:pPr algn="ctr"/>
            <a:r>
              <a:rPr lang="en-US" dirty="0" smtClean="0">
                <a:solidFill>
                  <a:srgbClr val="FFFF00"/>
                </a:solidFill>
              </a:rPr>
              <a:t>Royal Family</a:t>
            </a:r>
            <a:endParaRPr lang="en-US" dirty="0"/>
          </a:p>
        </p:txBody>
      </p:sp>
      <p:sp>
        <p:nvSpPr>
          <p:cNvPr id="4" name="TextBox 3"/>
          <p:cNvSpPr txBox="1"/>
          <p:nvPr/>
        </p:nvSpPr>
        <p:spPr>
          <a:xfrm>
            <a:off x="3848525" y="3748609"/>
            <a:ext cx="2251075" cy="369332"/>
          </a:xfrm>
          <a:prstGeom prst="rect">
            <a:avLst/>
          </a:prstGeom>
          <a:noFill/>
        </p:spPr>
        <p:txBody>
          <a:bodyPr wrap="square" rtlCol="0">
            <a:spAutoFit/>
          </a:bodyPr>
          <a:lstStyle/>
          <a:p>
            <a:pPr algn="ctr"/>
            <a:r>
              <a:rPr lang="en-US" dirty="0" smtClean="0">
                <a:solidFill>
                  <a:srgbClr val="FFFF00"/>
                </a:solidFill>
              </a:rPr>
              <a:t>Versailles Palace</a:t>
            </a:r>
            <a:endParaRPr lang="en-US" dirty="0">
              <a:solidFill>
                <a:srgbClr val="FFFF00"/>
              </a:solidFill>
            </a:endParaRPr>
          </a:p>
        </p:txBody>
      </p:sp>
      <p:sp>
        <p:nvSpPr>
          <p:cNvPr id="5" name="TextBox 4"/>
          <p:cNvSpPr txBox="1"/>
          <p:nvPr/>
        </p:nvSpPr>
        <p:spPr>
          <a:xfrm>
            <a:off x="1002508" y="3933275"/>
            <a:ext cx="2043112" cy="369332"/>
          </a:xfrm>
          <a:prstGeom prst="rect">
            <a:avLst/>
          </a:prstGeom>
          <a:noFill/>
        </p:spPr>
        <p:txBody>
          <a:bodyPr wrap="square" rtlCol="0">
            <a:spAutoFit/>
          </a:bodyPr>
          <a:lstStyle/>
          <a:p>
            <a:pPr algn="ctr"/>
            <a:r>
              <a:rPr lang="en-US" dirty="0" smtClean="0">
                <a:solidFill>
                  <a:srgbClr val="FFFF00"/>
                </a:solidFill>
              </a:rPr>
              <a:t>Tennis Court Oath</a:t>
            </a:r>
            <a:endParaRPr lang="en-US" dirty="0">
              <a:solidFill>
                <a:srgbClr val="FFFF00"/>
              </a:solidFill>
            </a:endParaRPr>
          </a:p>
        </p:txBody>
      </p:sp>
      <p:sp>
        <p:nvSpPr>
          <p:cNvPr id="6" name="TextBox 5"/>
          <p:cNvSpPr txBox="1"/>
          <p:nvPr/>
        </p:nvSpPr>
        <p:spPr>
          <a:xfrm>
            <a:off x="1489076" y="6133551"/>
            <a:ext cx="2701924" cy="369332"/>
          </a:xfrm>
          <a:prstGeom prst="rect">
            <a:avLst/>
          </a:prstGeom>
          <a:noFill/>
        </p:spPr>
        <p:txBody>
          <a:bodyPr wrap="square" rtlCol="0">
            <a:spAutoFit/>
          </a:bodyPr>
          <a:lstStyle/>
          <a:p>
            <a:pPr algn="ctr"/>
            <a:r>
              <a:rPr lang="en-US" dirty="0" smtClean="0">
                <a:solidFill>
                  <a:srgbClr val="FFFF00"/>
                </a:solidFill>
              </a:rPr>
              <a:t>Storming of the Bastille</a:t>
            </a:r>
            <a:endParaRPr lang="en-US" dirty="0">
              <a:solidFill>
                <a:srgbClr val="FFFF00"/>
              </a:solidFill>
            </a:endParaRPr>
          </a:p>
        </p:txBody>
      </p:sp>
      <p:sp>
        <p:nvSpPr>
          <p:cNvPr id="7" name="TextBox 6"/>
          <p:cNvSpPr txBox="1"/>
          <p:nvPr/>
        </p:nvSpPr>
        <p:spPr>
          <a:xfrm>
            <a:off x="868022" y="2208782"/>
            <a:ext cx="1219200" cy="369332"/>
          </a:xfrm>
          <a:prstGeom prst="rect">
            <a:avLst/>
          </a:prstGeom>
          <a:noFill/>
        </p:spPr>
        <p:txBody>
          <a:bodyPr wrap="square" rtlCol="0">
            <a:spAutoFit/>
          </a:bodyPr>
          <a:lstStyle/>
          <a:p>
            <a:pPr algn="ctr"/>
            <a:r>
              <a:rPr lang="en-US" dirty="0" smtClean="0">
                <a:solidFill>
                  <a:srgbClr val="FFFF00"/>
                </a:solidFill>
              </a:rPr>
              <a:t>FRANCE</a:t>
            </a:r>
            <a:endParaRPr lang="en-US"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rench_flag">
  <a:themeElements>
    <a:clrScheme name="french_fla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ench_flag">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ench_fla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ench_fla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ench_fla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ench_fla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ench_fla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ench_fla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ench_fla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ench_fla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ench_fla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ench_fla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ench_fla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ench_fla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french_flag</Template>
  <TotalTime>1601</TotalTime>
  <Words>1238</Words>
  <Application>Microsoft Office PowerPoint</Application>
  <PresentationFormat>On-screen Show (4:3)</PresentationFormat>
  <Paragraphs>185</Paragraphs>
  <Slides>47</Slides>
  <Notes>4</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47</vt:i4>
      </vt:variant>
    </vt:vector>
  </HeadingPairs>
  <TitlesOfParts>
    <vt:vector size="67" baseType="lpstr">
      <vt:lpstr>Arial</vt:lpstr>
      <vt:lpstr>Arial Black</vt:lpstr>
      <vt:lpstr>Calibri</vt:lpstr>
      <vt:lpstr>Calisto MT</vt:lpstr>
      <vt:lpstr>Comic Sans MS</vt:lpstr>
      <vt:lpstr>Garamond</vt:lpstr>
      <vt:lpstr>Georgia</vt:lpstr>
      <vt:lpstr>Impact</vt:lpstr>
      <vt:lpstr>Lucida Calligraphy</vt:lpstr>
      <vt:lpstr>Lucida Handwriting</vt:lpstr>
      <vt:lpstr>Monotype Corsiva</vt:lpstr>
      <vt:lpstr>Palatino Linotype</vt:lpstr>
      <vt:lpstr>Papyrus</vt:lpstr>
      <vt:lpstr>Tahoma</vt:lpstr>
      <vt:lpstr>Times New Roman</vt:lpstr>
      <vt:lpstr>Verdana</vt:lpstr>
      <vt:lpstr>Wingdings</vt:lpstr>
      <vt:lpstr>french_flag</vt:lpstr>
      <vt:lpstr>Office Theme</vt:lpstr>
      <vt:lpstr>1_Office Theme</vt:lpstr>
      <vt:lpstr>PowerPoint Presentation</vt:lpstr>
      <vt:lpstr>French Revolution</vt:lpstr>
      <vt:lpstr>Influence of Enlightenment &amp; U.S. Revolution</vt:lpstr>
      <vt:lpstr>PowerPoint Presentation</vt:lpstr>
      <vt:lpstr>Estate System: Before the revolution, the Estates were the social class</vt:lpstr>
      <vt:lpstr>The Three Estates</vt:lpstr>
      <vt:lpstr>King Louis XVI</vt:lpstr>
      <vt:lpstr>Marie Antoinette</vt:lpstr>
      <vt:lpstr>PowerPoint Presentation</vt:lpstr>
      <vt:lpstr>Fiscal (Economic) Crisis</vt:lpstr>
      <vt:lpstr>Meeting of the Estates-General</vt:lpstr>
      <vt:lpstr>PowerPoint Presentation</vt:lpstr>
      <vt:lpstr>Revolutionary Beliefs: Liberty, Equality, &amp; Fraternity</vt:lpstr>
      <vt:lpstr>Summary</vt:lpstr>
      <vt:lpstr>PowerPoint Presentation</vt:lpstr>
      <vt:lpstr>PowerPoint Presentation</vt:lpstr>
      <vt:lpstr>Stage 1</vt:lpstr>
      <vt:lpstr>Tennis Court Oath</vt:lpstr>
      <vt:lpstr>Storming of the Bastille</vt:lpstr>
      <vt:lpstr>Storming of the Bastille</vt:lpstr>
      <vt:lpstr>Storming of the Bastille</vt:lpstr>
      <vt:lpstr>Women March on Versailles</vt:lpstr>
      <vt:lpstr>National Assembly</vt:lpstr>
      <vt:lpstr>Summary </vt:lpstr>
      <vt:lpstr>Stage 2</vt:lpstr>
      <vt:lpstr>Constitutional Monarchy of France</vt:lpstr>
      <vt:lpstr>PowerPoint Presentation</vt:lpstr>
      <vt:lpstr>Flight of the King</vt:lpstr>
      <vt:lpstr>Flight of the King</vt:lpstr>
      <vt:lpstr>PowerPoint Presentation</vt:lpstr>
      <vt:lpstr>Austria’s reaction – King Leopold</vt:lpstr>
      <vt:lpstr>War is Imminent </vt:lpstr>
      <vt:lpstr>Change of Government</vt:lpstr>
      <vt:lpstr>Beginning of the Reign of Terror</vt:lpstr>
      <vt:lpstr>Stage 3</vt:lpstr>
      <vt:lpstr>Guillotine </vt:lpstr>
      <vt:lpstr>Reign of Terror</vt:lpstr>
      <vt:lpstr>Death of the Royals</vt:lpstr>
      <vt:lpstr>Marie Antoinette Convicted</vt:lpstr>
      <vt:lpstr>PowerPoint Presentation</vt:lpstr>
      <vt:lpstr>The Reign of Terror</vt:lpstr>
      <vt:lpstr>The Terror Ends</vt:lpstr>
      <vt:lpstr>Stage 4</vt:lpstr>
      <vt:lpstr>PowerPoint Presentation</vt:lpstr>
      <vt:lpstr>PowerPoint Presentation</vt:lpstr>
      <vt:lpstr>Stage 5</vt:lpstr>
      <vt:lpstr>Rise of a Conqueror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Revolution</dc:title>
  <dc:creator>Ramos</dc:creator>
  <cp:lastModifiedBy>Bryan A. Dowdle</cp:lastModifiedBy>
  <cp:revision>75</cp:revision>
  <dcterms:created xsi:type="dcterms:W3CDTF">2010-11-16T23:34:00Z</dcterms:created>
  <dcterms:modified xsi:type="dcterms:W3CDTF">2014-10-06T19:56:12Z</dcterms:modified>
</cp:coreProperties>
</file>