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9" r:id="rId5"/>
    <p:sldId id="259" r:id="rId6"/>
    <p:sldId id="261" r:id="rId7"/>
    <p:sldId id="260" r:id="rId8"/>
    <p:sldId id="262" r:id="rId9"/>
    <p:sldId id="258" r:id="rId10"/>
    <p:sldId id="263" r:id="rId11"/>
    <p:sldId id="264" r:id="rId12"/>
    <p:sldId id="266" r:id="rId13"/>
    <p:sldId id="273" r:id="rId14"/>
    <p:sldId id="265" r:id="rId15"/>
    <p:sldId id="271" r:id="rId16"/>
    <p:sldId id="26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1B8-65CD-4F6B-89D4-9EF46E3535C3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6810-8A4D-47E1-A694-D3586CFC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1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1B8-65CD-4F6B-89D4-9EF46E3535C3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6810-8A4D-47E1-A694-D3586CFC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9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1B8-65CD-4F6B-89D4-9EF46E3535C3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6810-8A4D-47E1-A694-D3586CFC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0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1B8-65CD-4F6B-89D4-9EF46E3535C3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6810-8A4D-47E1-A694-D3586CFC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9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1B8-65CD-4F6B-89D4-9EF46E3535C3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6810-8A4D-47E1-A694-D3586CFC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1B8-65CD-4F6B-89D4-9EF46E3535C3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6810-8A4D-47E1-A694-D3586CFC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8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1B8-65CD-4F6B-89D4-9EF46E3535C3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6810-8A4D-47E1-A694-D3586CFC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2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1B8-65CD-4F6B-89D4-9EF46E3535C3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6810-8A4D-47E1-A694-D3586CFC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1B8-65CD-4F6B-89D4-9EF46E3535C3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6810-8A4D-47E1-A694-D3586CFC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1B8-65CD-4F6B-89D4-9EF46E3535C3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6810-8A4D-47E1-A694-D3586CFC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6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71B8-65CD-4F6B-89D4-9EF46E3535C3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6810-8A4D-47E1-A694-D3586CFC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8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D71B8-65CD-4F6B-89D4-9EF46E3535C3}" type="datetimeFigureOut">
              <a:rPr lang="en-US" smtClean="0"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56810-8A4D-47E1-A694-D3586CFC9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FRENCH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GALLERY </a:t>
            </a:r>
            <a:r>
              <a:rPr lang="en-US" smtClean="0"/>
              <a:t>WALK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"/>
            <a:ext cx="12192000" cy="6850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Slide 8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86" y="781025"/>
            <a:ext cx="4312227" cy="6076975"/>
          </a:xfrm>
        </p:spPr>
      </p:pic>
    </p:spTree>
    <p:extLst>
      <p:ext uri="{BB962C8B-B14F-4D97-AF65-F5344CB8AC3E}">
        <p14:creationId xmlns:p14="http://schemas.microsoft.com/office/powerpoint/2010/main" val="17969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"/>
            <a:ext cx="12192000" cy="6850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47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Slide 9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209" y="672473"/>
            <a:ext cx="4738254" cy="6180332"/>
          </a:xfrm>
        </p:spPr>
      </p:pic>
    </p:spTree>
    <p:extLst>
      <p:ext uri="{BB962C8B-B14F-4D97-AF65-F5344CB8AC3E}">
        <p14:creationId xmlns:p14="http://schemas.microsoft.com/office/powerpoint/2010/main" val="16604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4"/>
            <a:ext cx="12192000" cy="685020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543"/>
            <a:ext cx="12191999" cy="618259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5141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Slide 10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"/>
            <a:ext cx="12192000" cy="6850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/>
          <a:lstStyle/>
          <a:p>
            <a:r>
              <a:rPr lang="en-US" dirty="0" smtClean="0"/>
              <a:t>Slide 11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1" y="616278"/>
            <a:ext cx="4166754" cy="6221264"/>
          </a:xfrm>
        </p:spPr>
      </p:pic>
    </p:spTree>
    <p:extLst>
      <p:ext uri="{BB962C8B-B14F-4D97-AF65-F5344CB8AC3E}">
        <p14:creationId xmlns:p14="http://schemas.microsoft.com/office/powerpoint/2010/main" val="42860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20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2" y="952733"/>
            <a:ext cx="10131135" cy="59000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47594"/>
            <a:ext cx="10515600" cy="705139"/>
          </a:xfrm>
        </p:spPr>
        <p:txBody>
          <a:bodyPr/>
          <a:lstStyle/>
          <a:p>
            <a:r>
              <a:rPr lang="en-US" dirty="0" smtClean="0"/>
              <a:t>Slide 12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"/>
            <a:ext cx="12192000" cy="6850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/>
          <a:lstStyle/>
          <a:p>
            <a:r>
              <a:rPr lang="en-US" dirty="0" smtClean="0"/>
              <a:t>Slide 13 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623455"/>
            <a:ext cx="4145974" cy="6224020"/>
          </a:xfrm>
        </p:spPr>
      </p:pic>
    </p:spTree>
    <p:extLst>
      <p:ext uri="{BB962C8B-B14F-4D97-AF65-F5344CB8AC3E}">
        <p14:creationId xmlns:p14="http://schemas.microsoft.com/office/powerpoint/2010/main" val="26428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"/>
            <a:ext cx="12192000" cy="685020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62" y="1080655"/>
            <a:ext cx="9422121" cy="57721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/>
          <a:lstStyle/>
          <a:p>
            <a:r>
              <a:rPr lang="en-US" dirty="0" smtClean="0"/>
              <a:t>Slide 14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"/>
            <a:ext cx="12192000" cy="6850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/>
          <a:lstStyle/>
          <a:p>
            <a:r>
              <a:rPr lang="en-US" dirty="0" smtClean="0"/>
              <a:t>Slide 15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18" y="1370375"/>
            <a:ext cx="8395853" cy="4890585"/>
          </a:xfrm>
        </p:spPr>
      </p:pic>
    </p:spTree>
    <p:extLst>
      <p:ext uri="{BB962C8B-B14F-4D97-AF65-F5344CB8AC3E}">
        <p14:creationId xmlns:p14="http://schemas.microsoft.com/office/powerpoint/2010/main" val="40218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80"/>
            <a:ext cx="12192000" cy="68813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788"/>
          </a:xfrm>
        </p:spPr>
        <p:txBody>
          <a:bodyPr/>
          <a:lstStyle/>
          <a:p>
            <a:pPr algn="ctr"/>
            <a:r>
              <a:rPr lang="en-US" b="1" u="sng" dirty="0" smtClean="0"/>
              <a:t>Instructions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90945" y="1146913"/>
            <a:ext cx="116170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Take out a Sheet of Paper &amp; # 1 – 15 </a:t>
            </a:r>
          </a:p>
          <a:p>
            <a:r>
              <a:rPr lang="en-US" sz="3600" dirty="0" smtClean="0"/>
              <a:t>PUT YOUR NAME ON TOP</a:t>
            </a:r>
          </a:p>
          <a:p>
            <a:endParaRPr lang="en-US" sz="3600" dirty="0"/>
          </a:p>
          <a:p>
            <a:r>
              <a:rPr lang="en-US" sz="3600" b="1" u="sng" dirty="0" smtClean="0"/>
              <a:t>Skip 5 lines</a:t>
            </a:r>
            <a:r>
              <a:rPr lang="en-US" sz="3600" dirty="0" smtClean="0"/>
              <a:t> between ea. Number</a:t>
            </a:r>
          </a:p>
          <a:p>
            <a:endParaRPr lang="en-US" sz="3600" dirty="0"/>
          </a:p>
          <a:p>
            <a:r>
              <a:rPr lang="en-US" sz="3600" dirty="0" smtClean="0"/>
              <a:t>You get 4 minutes/slide to write the following…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- </a:t>
            </a:r>
            <a:r>
              <a:rPr lang="en-US" sz="3600" b="1" i="1" u="sng" dirty="0" smtClean="0"/>
              <a:t>ID</a:t>
            </a:r>
            <a:r>
              <a:rPr lang="en-US" sz="3600" dirty="0" smtClean="0"/>
              <a:t> Who/What Picture</a:t>
            </a:r>
          </a:p>
          <a:p>
            <a:r>
              <a:rPr lang="en-US" sz="3600" dirty="0" smtClean="0"/>
              <a:t>	- Write </a:t>
            </a:r>
            <a:r>
              <a:rPr lang="en-US" sz="3600" i="1" u="sng" dirty="0" smtClean="0"/>
              <a:t>3 Bullet Points</a:t>
            </a:r>
            <a:r>
              <a:rPr lang="en-US" sz="3600" dirty="0" smtClean="0"/>
              <a:t> to </a:t>
            </a:r>
            <a:r>
              <a:rPr lang="en-US" sz="3600" b="1" i="1" u="sng" dirty="0" smtClean="0"/>
              <a:t>Summarize</a:t>
            </a:r>
            <a:r>
              <a:rPr lang="en-US" sz="3600" dirty="0" smtClean="0"/>
              <a:t> Event/Person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- </a:t>
            </a:r>
            <a:r>
              <a:rPr lang="en-US" sz="3600" b="1" i="1" u="sng" dirty="0" smtClean="0"/>
              <a:t>Why</a:t>
            </a:r>
            <a:r>
              <a:rPr lang="en-US" sz="3600" dirty="0" smtClean="0"/>
              <a:t> are they important?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84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"/>
            <a:ext cx="12192000" cy="6850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9643"/>
            <a:ext cx="12192000" cy="5623860"/>
          </a:xfrm>
        </p:spPr>
      </p:pic>
    </p:spTree>
    <p:extLst>
      <p:ext uri="{BB962C8B-B14F-4D97-AF65-F5344CB8AC3E}">
        <p14:creationId xmlns:p14="http://schemas.microsoft.com/office/powerpoint/2010/main" val="24670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"/>
            <a:ext cx="12192000" cy="6850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75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Slide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23" y="962643"/>
            <a:ext cx="8052954" cy="5890162"/>
          </a:xfrm>
        </p:spPr>
      </p:pic>
    </p:spTree>
    <p:extLst>
      <p:ext uri="{BB962C8B-B14F-4D97-AF65-F5344CB8AC3E}">
        <p14:creationId xmlns:p14="http://schemas.microsoft.com/office/powerpoint/2010/main" val="34325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"/>
            <a:ext cx="12192000" cy="6850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54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Slide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990602"/>
            <a:ext cx="4457700" cy="5835482"/>
          </a:xfrm>
        </p:spPr>
      </p:pic>
    </p:spTree>
    <p:extLst>
      <p:ext uri="{BB962C8B-B14F-4D97-AF65-F5344CB8AC3E}">
        <p14:creationId xmlns:p14="http://schemas.microsoft.com/office/powerpoint/2010/main" val="34402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"/>
            <a:ext cx="12192000" cy="6850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266"/>
          </a:xfrm>
        </p:spPr>
        <p:txBody>
          <a:bodyPr/>
          <a:lstStyle/>
          <a:p>
            <a:r>
              <a:rPr lang="en-US" dirty="0" smtClean="0"/>
              <a:t>Slide 4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11715"/>
            <a:ext cx="12192000" cy="5221594"/>
          </a:xfrm>
        </p:spPr>
      </p:pic>
    </p:spTree>
    <p:extLst>
      <p:ext uri="{BB962C8B-B14F-4D97-AF65-F5344CB8AC3E}">
        <p14:creationId xmlns:p14="http://schemas.microsoft.com/office/powerpoint/2010/main" val="5859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"/>
            <a:ext cx="12192000" cy="6850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9048"/>
          </a:xfrm>
        </p:spPr>
        <p:txBody>
          <a:bodyPr/>
          <a:lstStyle/>
          <a:p>
            <a:r>
              <a:rPr lang="en-US" dirty="0" smtClean="0"/>
              <a:t>Slide 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45" y="932193"/>
            <a:ext cx="4675909" cy="5925807"/>
          </a:xfrm>
        </p:spPr>
      </p:pic>
    </p:spTree>
    <p:extLst>
      <p:ext uri="{BB962C8B-B14F-4D97-AF65-F5344CB8AC3E}">
        <p14:creationId xmlns:p14="http://schemas.microsoft.com/office/powerpoint/2010/main" val="26080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"/>
            <a:ext cx="12192000" cy="6850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43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Slide 6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" y="933413"/>
            <a:ext cx="4571999" cy="592458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53" y="933413"/>
            <a:ext cx="5222902" cy="3147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53" y="4229099"/>
            <a:ext cx="2937164" cy="2202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07" y="4152159"/>
            <a:ext cx="3505201" cy="26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"/>
            <a:ext cx="12192000" cy="6850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7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8" y="1556904"/>
            <a:ext cx="7650559" cy="454898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127" y="2364544"/>
            <a:ext cx="3810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68</Words>
  <Application>Microsoft Office PowerPoint</Application>
  <PresentationFormat>Widescreen</PresentationFormat>
  <Paragraphs>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FRENCH REVOLUTION</vt:lpstr>
      <vt:lpstr>Instructions</vt:lpstr>
      <vt:lpstr>Slide 1</vt:lpstr>
      <vt:lpstr>Slide 2</vt:lpstr>
      <vt:lpstr>Slide 3</vt:lpstr>
      <vt:lpstr>Slide 4 </vt:lpstr>
      <vt:lpstr>Slide 5</vt:lpstr>
      <vt:lpstr>Slide 6  </vt:lpstr>
      <vt:lpstr>Slide 7  </vt:lpstr>
      <vt:lpstr>Slide 8  </vt:lpstr>
      <vt:lpstr>Slide 9 </vt:lpstr>
      <vt:lpstr>Slide 10 </vt:lpstr>
      <vt:lpstr>Slide 11  </vt:lpstr>
      <vt:lpstr>Slide 12 </vt:lpstr>
      <vt:lpstr>Slide 13  </vt:lpstr>
      <vt:lpstr>Slide 14  </vt:lpstr>
      <vt:lpstr>Slide 15  </vt:lpstr>
    </vt:vector>
  </TitlesOfParts>
  <Company>FUSD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REVOLUTION</dc:title>
  <dc:creator>Bryan A. Dowdle</dc:creator>
  <cp:lastModifiedBy>Noor M. Khan</cp:lastModifiedBy>
  <cp:revision>11</cp:revision>
  <dcterms:created xsi:type="dcterms:W3CDTF">2014-09-29T14:59:14Z</dcterms:created>
  <dcterms:modified xsi:type="dcterms:W3CDTF">2014-10-08T16:20:06Z</dcterms:modified>
</cp:coreProperties>
</file>