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9BAD-CDFF-4F02-A01C-E01A8C837FDA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C713-B755-4AC5-A1B9-D08C96FC2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3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9BAD-CDFF-4F02-A01C-E01A8C837FDA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C713-B755-4AC5-A1B9-D08C96FC2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26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9BAD-CDFF-4F02-A01C-E01A8C837FDA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C713-B755-4AC5-A1B9-D08C96FC2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85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9BAD-CDFF-4F02-A01C-E01A8C837FDA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C713-B755-4AC5-A1B9-D08C96FC2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1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9BAD-CDFF-4F02-A01C-E01A8C837FDA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C713-B755-4AC5-A1B9-D08C96FC2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2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9BAD-CDFF-4F02-A01C-E01A8C837FDA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C713-B755-4AC5-A1B9-D08C96FC2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8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9BAD-CDFF-4F02-A01C-E01A8C837FDA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C713-B755-4AC5-A1B9-D08C96FC2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66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9BAD-CDFF-4F02-A01C-E01A8C837FDA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C713-B755-4AC5-A1B9-D08C96FC2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1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9BAD-CDFF-4F02-A01C-E01A8C837FDA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C713-B755-4AC5-A1B9-D08C96FC2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6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9BAD-CDFF-4F02-A01C-E01A8C837FDA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C713-B755-4AC5-A1B9-D08C96FC2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0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9BAD-CDFF-4F02-A01C-E01A8C837FDA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C713-B755-4AC5-A1B9-D08C96FC2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0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C9BAD-CDFF-4F02-A01C-E01A8C837FDA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9C713-B755-4AC5-A1B9-D08C96FC2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8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FRENCH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6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92"/>
            <a:ext cx="12192000" cy="685044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Lucida Calligraphy" panose="03010101010101010101" pitchFamily="66" charset="0"/>
              </a:rPr>
              <a:t>French Revolution Vocabulary</a:t>
            </a:r>
            <a:br>
              <a:rPr lang="en-US" dirty="0" smtClean="0">
                <a:latin typeface="Lucida Calligraphy" panose="03010101010101010101" pitchFamily="66" charset="0"/>
              </a:rPr>
            </a:br>
            <a:r>
              <a:rPr lang="en-US" dirty="0" smtClean="0">
                <a:latin typeface="Lucida Calligraphy" panose="03010101010101010101" pitchFamily="66" charset="0"/>
              </a:rPr>
              <a:t>Part 1</a:t>
            </a:r>
            <a:endParaRPr lang="en-US" dirty="0">
              <a:latin typeface="Lucida Calligraphy" panose="03010101010101010101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465618" cy="48472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u="sng" dirty="0" smtClean="0">
                <a:latin typeface="Lucida Calligraphy" panose="03010101010101010101" pitchFamily="66" charset="0"/>
              </a:rPr>
              <a:t>Terms/People in Textbook (</a:t>
            </a:r>
            <a:r>
              <a:rPr lang="en-US" sz="3400" u="sng" dirty="0" err="1" smtClean="0">
                <a:latin typeface="Lucida Calligraphy" panose="03010101010101010101" pitchFamily="66" charset="0"/>
              </a:rPr>
              <a:t>pg</a:t>
            </a:r>
            <a:r>
              <a:rPr lang="en-US" sz="3400" u="sng" dirty="0" smtClean="0">
                <a:latin typeface="Lucida Calligraphy" panose="03010101010101010101" pitchFamily="66" charset="0"/>
              </a:rPr>
              <a:t> #)</a:t>
            </a:r>
          </a:p>
          <a:p>
            <a:pPr marL="0" indent="0">
              <a:buNone/>
            </a:pPr>
            <a:endParaRPr lang="en-US" sz="3400" dirty="0" smtClean="0">
              <a:latin typeface="Lucida Calligraphy" panose="03010101010101010101" pitchFamily="66" charset="0"/>
            </a:endParaRPr>
          </a:p>
          <a:p>
            <a:r>
              <a:rPr lang="en-US" sz="3400" dirty="0" smtClean="0">
                <a:latin typeface="Lucida Calligraphy" panose="03010101010101010101" pitchFamily="66" charset="0"/>
              </a:rPr>
              <a:t>Louis XIV (14</a:t>
            </a:r>
            <a:r>
              <a:rPr lang="en-US" sz="3400" baseline="30000" dirty="0" smtClean="0">
                <a:latin typeface="Lucida Calligraphy" panose="03010101010101010101" pitchFamily="66" charset="0"/>
              </a:rPr>
              <a:t>th</a:t>
            </a:r>
            <a:r>
              <a:rPr lang="en-US" sz="3400" dirty="0" smtClean="0">
                <a:latin typeface="Lucida Calligraphy" panose="03010101010101010101" pitchFamily="66" charset="0"/>
              </a:rPr>
              <a:t>) pg. 164</a:t>
            </a:r>
          </a:p>
          <a:p>
            <a:r>
              <a:rPr lang="en-US" sz="3400" dirty="0" smtClean="0">
                <a:latin typeface="Lucida Calligraphy" panose="03010101010101010101" pitchFamily="66" charset="0"/>
              </a:rPr>
              <a:t>Marie Antoinette pg. 219</a:t>
            </a:r>
          </a:p>
          <a:p>
            <a:r>
              <a:rPr lang="en-US" sz="3400" dirty="0" smtClean="0">
                <a:latin typeface="Lucida Calligraphy" panose="03010101010101010101" pitchFamily="66" charset="0"/>
              </a:rPr>
              <a:t>Louis XVI (16</a:t>
            </a:r>
            <a:r>
              <a:rPr lang="en-US" sz="3400" baseline="30000" dirty="0" smtClean="0">
                <a:latin typeface="Lucida Calligraphy" panose="03010101010101010101" pitchFamily="66" charset="0"/>
              </a:rPr>
              <a:t>th</a:t>
            </a:r>
            <a:r>
              <a:rPr lang="en-US" sz="3400" dirty="0" smtClean="0">
                <a:latin typeface="Lucida Calligraphy" panose="03010101010101010101" pitchFamily="66" charset="0"/>
              </a:rPr>
              <a:t>) pg. 219</a:t>
            </a:r>
          </a:p>
          <a:p>
            <a:r>
              <a:rPr lang="en-US" sz="3400" dirty="0" smtClean="0">
                <a:latin typeface="Lucida Calligraphy" panose="03010101010101010101" pitchFamily="66" charset="0"/>
              </a:rPr>
              <a:t>Storming the Bastille pg. 220</a:t>
            </a:r>
          </a:p>
          <a:p>
            <a:r>
              <a:rPr lang="en-US" sz="3400" dirty="0" smtClean="0">
                <a:latin typeface="Lucida Calligraphy" panose="03010101010101010101" pitchFamily="66" charset="0"/>
              </a:rPr>
              <a:t>Declaration of the Rights of Man and of the Citizen pg. 222</a:t>
            </a:r>
          </a:p>
          <a:p>
            <a:r>
              <a:rPr lang="en-US" sz="3400" dirty="0" smtClean="0">
                <a:latin typeface="Lucida Calligraphy" panose="03010101010101010101" pitchFamily="66" charset="0"/>
              </a:rPr>
              <a:t>Liberty, Equality, Fraternity </a:t>
            </a:r>
            <a:r>
              <a:rPr lang="en-US" sz="3400" dirty="0" err="1" smtClean="0">
                <a:latin typeface="Lucida Calligraphy" panose="03010101010101010101" pitchFamily="66" charset="0"/>
              </a:rPr>
              <a:t>pg</a:t>
            </a:r>
            <a:r>
              <a:rPr lang="en-US" sz="3400" dirty="0" smtClean="0">
                <a:latin typeface="Lucida Calligraphy" panose="03010101010101010101" pitchFamily="66" charset="0"/>
              </a:rPr>
              <a:t> 222</a:t>
            </a:r>
          </a:p>
          <a:p>
            <a:r>
              <a:rPr lang="en-US" sz="3400" dirty="0" err="1" smtClean="0">
                <a:latin typeface="Lucida Calligraphy" panose="03010101010101010101" pitchFamily="66" charset="0"/>
              </a:rPr>
              <a:t>Maximilien</a:t>
            </a:r>
            <a:r>
              <a:rPr lang="en-US" sz="3400" dirty="0" smtClean="0">
                <a:latin typeface="Lucida Calligraphy" panose="03010101010101010101" pitchFamily="66" charset="0"/>
              </a:rPr>
              <a:t> Robespierre </a:t>
            </a:r>
            <a:r>
              <a:rPr lang="en-US" sz="3400" dirty="0" err="1" smtClean="0">
                <a:latin typeface="Lucida Calligraphy" panose="03010101010101010101" pitchFamily="66" charset="0"/>
              </a:rPr>
              <a:t>pg</a:t>
            </a:r>
            <a:r>
              <a:rPr lang="en-US" sz="3400" dirty="0" smtClean="0">
                <a:latin typeface="Lucida Calligraphy" panose="03010101010101010101" pitchFamily="66" charset="0"/>
              </a:rPr>
              <a:t> 226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871607"/>
            <a:ext cx="464473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latin typeface="Lucida Calligraphy" panose="03010101010101010101" pitchFamily="66" charset="0"/>
              </a:rPr>
              <a:t>Words in Glossary:</a:t>
            </a:r>
            <a:endParaRPr lang="en-US" sz="3200" u="sng" dirty="0">
              <a:latin typeface="Lucida Calligraphy" panose="03010101010101010101" pitchFamily="66" charset="0"/>
            </a:endParaRPr>
          </a:p>
          <a:p>
            <a:r>
              <a:rPr lang="en-US" sz="3200" dirty="0" smtClean="0">
                <a:latin typeface="Lucida Calligraphy" panose="03010101010101010101" pitchFamily="66" charset="0"/>
              </a:rPr>
              <a:t>Estate</a:t>
            </a:r>
          </a:p>
          <a:p>
            <a:r>
              <a:rPr lang="en-US" sz="3200" dirty="0" smtClean="0">
                <a:latin typeface="Lucida Calligraphy" panose="03010101010101010101" pitchFamily="66" charset="0"/>
              </a:rPr>
              <a:t>Old Regime</a:t>
            </a:r>
          </a:p>
          <a:p>
            <a:r>
              <a:rPr lang="en-US" sz="3200" dirty="0" smtClean="0">
                <a:latin typeface="Lucida Calligraphy" panose="03010101010101010101" pitchFamily="66" charset="0"/>
              </a:rPr>
              <a:t>Estates-General</a:t>
            </a:r>
          </a:p>
          <a:p>
            <a:r>
              <a:rPr lang="en-US" sz="3200" dirty="0" smtClean="0">
                <a:latin typeface="Lucida Calligraphy" panose="03010101010101010101" pitchFamily="66" charset="0"/>
              </a:rPr>
              <a:t>National Assembly</a:t>
            </a:r>
          </a:p>
          <a:p>
            <a:r>
              <a:rPr lang="en-US" sz="3200" dirty="0" smtClean="0">
                <a:latin typeface="Lucida Calligraphy" panose="03010101010101010101" pitchFamily="66" charset="0"/>
              </a:rPr>
              <a:t>Tennis Court Oath</a:t>
            </a:r>
          </a:p>
          <a:p>
            <a:r>
              <a:rPr lang="en-US" sz="3200" dirty="0" smtClean="0">
                <a:latin typeface="Lucida Calligraphy" panose="03010101010101010101" pitchFamily="66" charset="0"/>
              </a:rPr>
              <a:t>Guillotine</a:t>
            </a:r>
          </a:p>
          <a:p>
            <a:r>
              <a:rPr lang="en-US" sz="3200" dirty="0" smtClean="0">
                <a:latin typeface="Lucida Calligraphy" panose="03010101010101010101" pitchFamily="66" charset="0"/>
              </a:rPr>
              <a:t>Reign of Terror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5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12192000" cy="685044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Lucida Calligraphy" panose="03010101010101010101" pitchFamily="66" charset="0"/>
              </a:rPr>
              <a:t>French Revolution Vocabulary</a:t>
            </a:r>
            <a:br>
              <a:rPr lang="en-US" dirty="0" smtClean="0">
                <a:latin typeface="Lucida Calligraphy" panose="03010101010101010101" pitchFamily="66" charset="0"/>
              </a:rPr>
            </a:br>
            <a:r>
              <a:rPr lang="en-US" dirty="0" smtClean="0">
                <a:latin typeface="Lucida Calligraphy" panose="03010101010101010101" pitchFamily="66" charset="0"/>
              </a:rPr>
              <a:t>Part 2</a:t>
            </a:r>
            <a:endParaRPr lang="en-US" dirty="0">
              <a:latin typeface="Lucida Calligraphy" panose="03010101010101010101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90688"/>
            <a:ext cx="6265718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latin typeface="Lucida Calligraphy" panose="03010101010101010101" pitchFamily="66" charset="0"/>
              </a:rPr>
              <a:t>Terms/People in Textbook (</a:t>
            </a:r>
            <a:r>
              <a:rPr lang="en-US" u="sng" dirty="0" err="1" smtClean="0">
                <a:latin typeface="Lucida Calligraphy" panose="03010101010101010101" pitchFamily="66" charset="0"/>
              </a:rPr>
              <a:t>pg</a:t>
            </a:r>
            <a:r>
              <a:rPr lang="en-US" u="sng" dirty="0" smtClean="0">
                <a:latin typeface="Lucida Calligraphy" panose="03010101010101010101" pitchFamily="66" charset="0"/>
              </a:rPr>
              <a:t> #)</a:t>
            </a:r>
            <a:endParaRPr lang="en-US" dirty="0" smtClean="0">
              <a:latin typeface="Lucida Calligraphy" panose="03010101010101010101" pitchFamily="66" charset="0"/>
            </a:endParaRPr>
          </a:p>
          <a:p>
            <a:r>
              <a:rPr lang="en-US" dirty="0" smtClean="0">
                <a:latin typeface="Lucida Calligraphy" panose="03010101010101010101" pitchFamily="66" charset="0"/>
              </a:rPr>
              <a:t>Napoleon Bonaparte </a:t>
            </a:r>
            <a:r>
              <a:rPr lang="en-US" dirty="0" err="1" smtClean="0">
                <a:latin typeface="Lucida Calligraphy" panose="03010101010101010101" pitchFamily="66" charset="0"/>
              </a:rPr>
              <a:t>pg</a:t>
            </a:r>
            <a:r>
              <a:rPr lang="en-US" dirty="0" smtClean="0">
                <a:latin typeface="Lucida Calligraphy" panose="03010101010101010101" pitchFamily="66" charset="0"/>
              </a:rPr>
              <a:t> 229</a:t>
            </a:r>
          </a:p>
          <a:p>
            <a:r>
              <a:rPr lang="en-US" dirty="0" smtClean="0">
                <a:latin typeface="Lucida Calligraphy" panose="03010101010101010101" pitchFamily="66" charset="0"/>
              </a:rPr>
              <a:t>Waterloo pg. 239</a:t>
            </a:r>
          </a:p>
          <a:p>
            <a:r>
              <a:rPr lang="en-US" dirty="0" err="1" smtClean="0">
                <a:latin typeface="Lucida Calligraphy" panose="03010101010101010101" pitchFamily="66" charset="0"/>
              </a:rPr>
              <a:t>Klemens</a:t>
            </a:r>
            <a:r>
              <a:rPr lang="en-US" dirty="0" smtClean="0">
                <a:latin typeface="Lucida Calligraphy" panose="03010101010101010101" pitchFamily="66" charset="0"/>
              </a:rPr>
              <a:t> von </a:t>
            </a:r>
            <a:r>
              <a:rPr lang="en-US" dirty="0" err="1" smtClean="0">
                <a:latin typeface="Lucida Calligraphy" panose="03010101010101010101" pitchFamily="66" charset="0"/>
              </a:rPr>
              <a:t>Matternich</a:t>
            </a:r>
            <a:r>
              <a:rPr lang="en-US" dirty="0" smtClean="0">
                <a:latin typeface="Lucida Calligraphy" panose="03010101010101010101" pitchFamily="66" charset="0"/>
              </a:rPr>
              <a:t> pg. 238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690688"/>
            <a:ext cx="4876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latin typeface="Lucida Calligraphy" panose="03010101010101010101" pitchFamily="66" charset="0"/>
              </a:rPr>
              <a:t>Words in Glossary:</a:t>
            </a:r>
            <a:endParaRPr lang="en-US" sz="3200" dirty="0" smtClean="0">
              <a:latin typeface="Lucida Calligraphy" panose="03010101010101010101" pitchFamily="66" charset="0"/>
            </a:endParaRPr>
          </a:p>
          <a:p>
            <a:r>
              <a:rPr lang="en-US" sz="3200" dirty="0" smtClean="0">
                <a:latin typeface="Lucida Calligraphy" panose="03010101010101010101" pitchFamily="66" charset="0"/>
              </a:rPr>
              <a:t>Coup d'état</a:t>
            </a:r>
          </a:p>
          <a:p>
            <a:r>
              <a:rPr lang="en-US" sz="3200" dirty="0" smtClean="0">
                <a:latin typeface="Lucida Calligraphy" panose="03010101010101010101" pitchFamily="66" charset="0"/>
              </a:rPr>
              <a:t>Napoleonic Code</a:t>
            </a:r>
          </a:p>
          <a:p>
            <a:r>
              <a:rPr lang="en-US" sz="3200" dirty="0" smtClean="0">
                <a:latin typeface="Lucida Calligraphy" panose="03010101010101010101" pitchFamily="66" charset="0"/>
              </a:rPr>
              <a:t>Congress of Vienna</a:t>
            </a:r>
          </a:p>
          <a:p>
            <a:r>
              <a:rPr lang="en-US" sz="3200" dirty="0" smtClean="0">
                <a:latin typeface="Lucida Calligraphy" panose="03010101010101010101" pitchFamily="66" charset="0"/>
              </a:rPr>
              <a:t>Concert of Europe</a:t>
            </a:r>
          </a:p>
          <a:p>
            <a:r>
              <a:rPr lang="en-US" sz="3200" dirty="0" smtClean="0">
                <a:latin typeface="Lucida Calligraphy" panose="03010101010101010101" pitchFamily="66" charset="0"/>
              </a:rPr>
              <a:t>Nationalism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8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118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Lucida Calligraphy</vt:lpstr>
      <vt:lpstr>Office Theme</vt:lpstr>
      <vt:lpstr>FRENCH REVOLUTION</vt:lpstr>
      <vt:lpstr>French Revolution Vocabulary Part 1</vt:lpstr>
      <vt:lpstr>French Revolution Vocabulary Part 2</vt:lpstr>
    </vt:vector>
  </TitlesOfParts>
  <Company>FUSD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RE</dc:title>
  <dc:creator>Bryan A. Dowdle</dc:creator>
  <cp:lastModifiedBy>Bryan A. Dowdle</cp:lastModifiedBy>
  <cp:revision>2</cp:revision>
  <dcterms:created xsi:type="dcterms:W3CDTF">2014-09-26T20:11:22Z</dcterms:created>
  <dcterms:modified xsi:type="dcterms:W3CDTF">2014-09-26T20:12:32Z</dcterms:modified>
</cp:coreProperties>
</file>