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7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10/16/2014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s.gov/education/lessons/worksheets/photo_analysis_workshee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Industrial revolution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DBQ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www.archives.gov/education/lessons/worksheets/photo_analysis_worksheet.pdf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Please </a:t>
            </a:r>
            <a:r>
              <a:rPr lang="en-US" i="1" u="sng" dirty="0" smtClean="0"/>
              <a:t>Click</a:t>
            </a:r>
            <a:r>
              <a:rPr lang="en-US" dirty="0" smtClean="0"/>
              <a:t> the above link for this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47" y="768927"/>
            <a:ext cx="11957148" cy="663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the PDF for the following picture.  Write a 1 page document describing what you saw in the picture.  Use the information from the PDF &amp; Text </a:t>
            </a:r>
            <a:r>
              <a:rPr lang="en-US" dirty="0" smtClean="0"/>
              <a:t>(</a:t>
            </a:r>
            <a:r>
              <a:rPr lang="en-US" dirty="0" err="1" smtClean="0"/>
              <a:t>Chpt</a:t>
            </a:r>
            <a:r>
              <a:rPr lang="en-US" smtClean="0"/>
              <a:t> 9 </a:t>
            </a:r>
            <a:r>
              <a:rPr lang="en-US" dirty="0" smtClean="0"/>
              <a:t>pg. 284 – 6) to </a:t>
            </a:r>
            <a:r>
              <a:rPr lang="en-US" dirty="0" smtClean="0"/>
              <a:t>answer the Essential Question: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did Industrialization change the Textile Industry?  </a:t>
            </a:r>
          </a:p>
          <a:p>
            <a:pPr marL="0" indent="0" algn="ctr">
              <a:buNone/>
            </a:pPr>
            <a:r>
              <a:rPr lang="en-US" dirty="0" smtClean="0"/>
              <a:t>Labor Conditions / Production / Social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3" y="0"/>
            <a:ext cx="10879282" cy="6855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23518" y="3104712"/>
            <a:ext cx="668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Pg. 285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54</TotalTime>
  <Words>81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Industrial revolution</vt:lpstr>
      <vt:lpstr>PDF Document</vt:lpstr>
      <vt:lpstr>PowerPoint Presentation</vt:lpstr>
      <vt:lpstr>Assignment</vt:lpstr>
      <vt:lpstr>PowerPoint Presentation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Bryan A. Dowdle</dc:creator>
  <cp:lastModifiedBy>Bryan A. Dowdle</cp:lastModifiedBy>
  <cp:revision>6</cp:revision>
  <dcterms:created xsi:type="dcterms:W3CDTF">2014-10-13T17:29:37Z</dcterms:created>
  <dcterms:modified xsi:type="dcterms:W3CDTF">2014-10-16T17:18:06Z</dcterms:modified>
</cp:coreProperties>
</file>