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953991"/>
            <a:ext cx="8534400" cy="684644"/>
          </a:xfrm>
        </p:spPr>
        <p:txBody>
          <a:bodyPr/>
          <a:lstStyle/>
          <a:p>
            <a:r>
              <a:rPr lang="en-US" dirty="0" smtClean="0"/>
              <a:t>Unit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5268191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Imperialism</a:t>
            </a:r>
            <a:endParaRPr lang="en-US" sz="4000" b="1" dirty="0"/>
          </a:p>
          <a:p>
            <a:r>
              <a:rPr lang="en-US" sz="4000" dirty="0" smtClean="0"/>
              <a:t>Social </a:t>
            </a:r>
            <a:r>
              <a:rPr lang="en-US" sz="4000" dirty="0"/>
              <a:t>Darwinism</a:t>
            </a:r>
          </a:p>
          <a:p>
            <a:r>
              <a:rPr lang="en-US" sz="4000" dirty="0" smtClean="0"/>
              <a:t>Berlin </a:t>
            </a:r>
            <a:r>
              <a:rPr lang="en-US" sz="4000" dirty="0"/>
              <a:t>Conference 1884-5</a:t>
            </a:r>
          </a:p>
          <a:p>
            <a:r>
              <a:rPr lang="en-US" sz="4000" dirty="0"/>
              <a:t>Suez Canal</a:t>
            </a:r>
          </a:p>
          <a:p>
            <a:r>
              <a:rPr lang="en-US" sz="4000" dirty="0" err="1"/>
              <a:t>Sepoy</a:t>
            </a:r>
            <a:r>
              <a:rPr lang="en-US" sz="4000" dirty="0"/>
              <a:t> Mutiny</a:t>
            </a:r>
          </a:p>
          <a:p>
            <a:r>
              <a:rPr lang="en-US" sz="4000" dirty="0" smtClean="0"/>
              <a:t>“</a:t>
            </a:r>
            <a:r>
              <a:rPr lang="en-US" sz="4000" dirty="0"/>
              <a:t>Jewel in the Crown”</a:t>
            </a:r>
          </a:p>
          <a:p>
            <a:r>
              <a:rPr lang="en-US" sz="4000" dirty="0"/>
              <a:t>Annexation</a:t>
            </a:r>
          </a:p>
          <a:p>
            <a:r>
              <a:rPr lang="en-US" sz="4000" dirty="0"/>
              <a:t>Opium War</a:t>
            </a:r>
          </a:p>
          <a:p>
            <a:r>
              <a:rPr lang="en-US" sz="4000" dirty="0" smtClean="0"/>
              <a:t>Sphere </a:t>
            </a:r>
            <a:r>
              <a:rPr lang="en-US" sz="4000" dirty="0"/>
              <a:t>of influence</a:t>
            </a:r>
          </a:p>
          <a:p>
            <a:r>
              <a:rPr lang="en-US" sz="4000" dirty="0" smtClean="0"/>
              <a:t>Open </a:t>
            </a:r>
            <a:r>
              <a:rPr lang="en-US" sz="4000" dirty="0"/>
              <a:t>Door </a:t>
            </a:r>
            <a:r>
              <a:rPr lang="en-US" sz="4000" dirty="0" smtClean="0"/>
              <a:t>Policy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0"/>
            <a:ext cx="5278967" cy="5268191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Treaty </a:t>
            </a:r>
            <a:r>
              <a:rPr lang="en-US" sz="4000" dirty="0"/>
              <a:t>of </a:t>
            </a:r>
            <a:r>
              <a:rPr lang="en-US" sz="4000" dirty="0" err="1"/>
              <a:t>Kangawa</a:t>
            </a:r>
            <a:endParaRPr lang="en-US" sz="4000" dirty="0"/>
          </a:p>
          <a:p>
            <a:r>
              <a:rPr lang="en-US" sz="4000" dirty="0"/>
              <a:t>Meiji Era</a:t>
            </a:r>
          </a:p>
          <a:p>
            <a:r>
              <a:rPr lang="en-US" sz="4000" dirty="0"/>
              <a:t>Russo-Japanese War</a:t>
            </a:r>
          </a:p>
          <a:p>
            <a:r>
              <a:rPr lang="en-US" sz="4000" dirty="0" smtClean="0"/>
              <a:t>caudillo</a:t>
            </a:r>
            <a:endParaRPr lang="en-US" sz="4000" dirty="0"/>
          </a:p>
          <a:p>
            <a:r>
              <a:rPr lang="en-US" sz="4000" dirty="0" smtClean="0"/>
              <a:t>Monroe </a:t>
            </a:r>
            <a:r>
              <a:rPr lang="en-US" sz="4000" dirty="0"/>
              <a:t>Doctrine</a:t>
            </a:r>
          </a:p>
          <a:p>
            <a:r>
              <a:rPr lang="en-US" sz="4000" dirty="0" smtClean="0"/>
              <a:t>Spanish-American </a:t>
            </a:r>
            <a:r>
              <a:rPr lang="en-US" sz="4000" dirty="0"/>
              <a:t>War</a:t>
            </a:r>
          </a:p>
          <a:p>
            <a:r>
              <a:rPr lang="en-US" sz="4000" dirty="0" smtClean="0"/>
              <a:t>Panama </a:t>
            </a:r>
            <a:r>
              <a:rPr lang="en-US" sz="4000" dirty="0"/>
              <a:t>Canal</a:t>
            </a:r>
          </a:p>
          <a:p>
            <a:r>
              <a:rPr lang="en-US" sz="4000" dirty="0"/>
              <a:t>Roosevelt Corollary</a:t>
            </a:r>
          </a:p>
          <a:p>
            <a:r>
              <a:rPr lang="en-US" sz="4000" dirty="0" err="1"/>
              <a:t>Pancho</a:t>
            </a:r>
            <a:r>
              <a:rPr lang="en-US" sz="4000" dirty="0"/>
              <a:t> Villa</a:t>
            </a:r>
          </a:p>
          <a:p>
            <a:r>
              <a:rPr lang="en-US" sz="4000" dirty="0"/>
              <a:t>Emiliano </a:t>
            </a:r>
            <a:r>
              <a:rPr lang="en-US" sz="4000" dirty="0" smtClean="0"/>
              <a:t>Zapata</a:t>
            </a:r>
          </a:p>
          <a:p>
            <a:r>
              <a:rPr lang="en-US" sz="4000" dirty="0" smtClean="0"/>
              <a:t>Boxer Rebellion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35234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49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Unit vocabulary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vocabulary</dc:title>
  <dc:creator>Bryan A. Dowdle</dc:creator>
  <cp:lastModifiedBy>Bryan A. Dowdle</cp:lastModifiedBy>
  <cp:revision>1</cp:revision>
  <dcterms:created xsi:type="dcterms:W3CDTF">2014-11-13T20:59:35Z</dcterms:created>
  <dcterms:modified xsi:type="dcterms:W3CDTF">2014-11-13T21:05:53Z</dcterms:modified>
</cp:coreProperties>
</file>