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679B-C5C9-4135-ABB1-24832575262E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7856-F0C8-4EA5-9C15-4A5936CA0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705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679B-C5C9-4135-ABB1-24832575262E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7856-F0C8-4EA5-9C15-4A5936CA0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94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679B-C5C9-4135-ABB1-24832575262E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7856-F0C8-4EA5-9C15-4A5936CA0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660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679B-C5C9-4135-ABB1-24832575262E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7856-F0C8-4EA5-9C15-4A5936CA0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275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679B-C5C9-4135-ABB1-24832575262E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7856-F0C8-4EA5-9C15-4A5936CA0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18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679B-C5C9-4135-ABB1-24832575262E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7856-F0C8-4EA5-9C15-4A5936CA0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987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679B-C5C9-4135-ABB1-24832575262E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7856-F0C8-4EA5-9C15-4A5936CA0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584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679B-C5C9-4135-ABB1-24832575262E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7856-F0C8-4EA5-9C15-4A5936CA0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88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679B-C5C9-4135-ABB1-24832575262E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7856-F0C8-4EA5-9C15-4A5936CA0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18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679B-C5C9-4135-ABB1-24832575262E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7856-F0C8-4EA5-9C15-4A5936CA0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762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679B-C5C9-4135-ABB1-24832575262E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7856-F0C8-4EA5-9C15-4A5936CA0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3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3679B-C5C9-4135-ABB1-24832575262E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67856-F0C8-4EA5-9C15-4A5936CA0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393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Vocabulary Breakdown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" y="990600"/>
            <a:ext cx="4419600" cy="5791200"/>
          </a:xfrm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In the glossary:</a:t>
            </a:r>
          </a:p>
          <a:p>
            <a:pPr marL="0" indent="0">
              <a:buNone/>
            </a:pPr>
            <a:r>
              <a:rPr lang="en-US" dirty="0" smtClean="0"/>
              <a:t>Fourteen Points</a:t>
            </a:r>
          </a:p>
          <a:p>
            <a:pPr marL="0" indent="0">
              <a:buNone/>
            </a:pPr>
            <a:r>
              <a:rPr lang="en-US" dirty="0" smtClean="0"/>
              <a:t>Self-determination</a:t>
            </a:r>
          </a:p>
          <a:p>
            <a:pPr marL="0" indent="0">
              <a:buNone/>
            </a:pPr>
            <a:r>
              <a:rPr lang="en-US" dirty="0" smtClean="0"/>
              <a:t>Treaty of Versailles</a:t>
            </a:r>
          </a:p>
          <a:p>
            <a:pPr marL="0" indent="0">
              <a:buNone/>
            </a:pPr>
            <a:r>
              <a:rPr lang="en-US" dirty="0" smtClean="0"/>
              <a:t>League of Nations</a:t>
            </a:r>
          </a:p>
          <a:p>
            <a:pPr marL="0" indent="0">
              <a:buNone/>
            </a:pPr>
            <a:r>
              <a:rPr lang="en-US" dirty="0" smtClean="0"/>
              <a:t>Theory of relativity</a:t>
            </a:r>
          </a:p>
          <a:p>
            <a:pPr marL="0" indent="0">
              <a:buNone/>
            </a:pPr>
            <a:r>
              <a:rPr lang="en-US" dirty="0" smtClean="0"/>
              <a:t>Existentialism</a:t>
            </a:r>
          </a:p>
          <a:p>
            <a:pPr marL="0" indent="0">
              <a:buNone/>
            </a:pPr>
            <a:r>
              <a:rPr lang="en-US" dirty="0" smtClean="0"/>
              <a:t>Surrealism</a:t>
            </a:r>
          </a:p>
          <a:p>
            <a:pPr marL="0" indent="0">
              <a:buNone/>
            </a:pPr>
            <a:r>
              <a:rPr lang="en-US" dirty="0" smtClean="0"/>
              <a:t>Jazz</a:t>
            </a:r>
          </a:p>
          <a:p>
            <a:pPr marL="0" indent="0">
              <a:buNone/>
            </a:pPr>
            <a:r>
              <a:rPr lang="en-US" dirty="0" smtClean="0"/>
              <a:t>Coalition government</a:t>
            </a:r>
          </a:p>
          <a:p>
            <a:pPr marL="0" indent="0">
              <a:buNone/>
            </a:pPr>
            <a:r>
              <a:rPr lang="en-US" dirty="0" smtClean="0"/>
              <a:t>Weimar Republic</a:t>
            </a:r>
          </a:p>
          <a:p>
            <a:pPr marL="0" indent="0">
              <a:buNone/>
            </a:pPr>
            <a:r>
              <a:rPr lang="en-US" dirty="0" smtClean="0"/>
              <a:t>Great Depression</a:t>
            </a:r>
          </a:p>
          <a:p>
            <a:pPr marL="0" indent="0">
              <a:buNone/>
            </a:pPr>
            <a:r>
              <a:rPr lang="en-US" dirty="0" smtClean="0"/>
              <a:t>Fascism</a:t>
            </a:r>
          </a:p>
          <a:p>
            <a:pPr marL="0" indent="0">
              <a:buNone/>
            </a:pPr>
            <a:r>
              <a:rPr lang="en-US" dirty="0" smtClean="0"/>
              <a:t>Nazism</a:t>
            </a:r>
          </a:p>
          <a:p>
            <a:pPr marL="0" indent="0">
              <a:buNone/>
            </a:pPr>
            <a:r>
              <a:rPr lang="en-US" i="1" dirty="0" smtClean="0"/>
              <a:t>Mein </a:t>
            </a:r>
            <a:r>
              <a:rPr lang="en-US" i="1" dirty="0" err="1" smtClean="0"/>
              <a:t>Kampf</a:t>
            </a:r>
            <a:endParaRPr lang="en-US" dirty="0" smtClean="0"/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419600" cy="5791200"/>
          </a:xfrm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In the textbook: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Inflation- </a:t>
            </a:r>
            <a:r>
              <a:rPr lang="en-US" b="1" dirty="0" smtClean="0"/>
              <a:t>R69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Aryan- </a:t>
            </a:r>
            <a:r>
              <a:rPr lang="en-US" b="1" dirty="0" smtClean="0"/>
              <a:t> pg. 502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Albert Einstein- </a:t>
            </a:r>
            <a:r>
              <a:rPr lang="en-US" b="1" dirty="0" smtClean="0"/>
              <a:t>pg. 463</a:t>
            </a:r>
          </a:p>
          <a:p>
            <a:pPr marL="0" indent="0">
              <a:buNone/>
            </a:pPr>
            <a:r>
              <a:rPr lang="en-US" dirty="0" smtClean="0"/>
              <a:t>Sigmund Freud- </a:t>
            </a:r>
            <a:r>
              <a:rPr lang="en-US" b="1" dirty="0" smtClean="0"/>
              <a:t>pg. 463</a:t>
            </a:r>
          </a:p>
          <a:p>
            <a:pPr marL="0" indent="0">
              <a:buNone/>
            </a:pPr>
            <a:r>
              <a:rPr lang="en-US" dirty="0" smtClean="0"/>
              <a:t>Friedrich Nietzsche- </a:t>
            </a:r>
            <a:r>
              <a:rPr lang="en-US" b="1" dirty="0" smtClean="0"/>
              <a:t>pg. 465</a:t>
            </a:r>
          </a:p>
          <a:p>
            <a:pPr marL="0" indent="0">
              <a:buNone/>
            </a:pPr>
            <a:r>
              <a:rPr lang="en-US" dirty="0" smtClean="0"/>
              <a:t>Cubism- </a:t>
            </a:r>
            <a:r>
              <a:rPr lang="en-US" b="1" dirty="0" smtClean="0"/>
              <a:t>pg. 465</a:t>
            </a:r>
          </a:p>
          <a:p>
            <a:pPr marL="0" indent="0">
              <a:buNone/>
            </a:pPr>
            <a:r>
              <a:rPr lang="en-US" dirty="0" smtClean="0"/>
              <a:t>Franklin D. Roosevelt-</a:t>
            </a:r>
            <a:r>
              <a:rPr lang="en-US" b="1" dirty="0" smtClean="0"/>
              <a:t> pg. 475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Benito Mussolini- </a:t>
            </a:r>
            <a:r>
              <a:rPr lang="en-US" b="1" dirty="0" smtClean="0"/>
              <a:t>pg. 477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Adolf Hitler-</a:t>
            </a:r>
            <a:r>
              <a:rPr lang="en-US" b="1" dirty="0" smtClean="0"/>
              <a:t> pg. 477-488</a:t>
            </a:r>
          </a:p>
          <a:p>
            <a:pPr marL="0" indent="0">
              <a:buNone/>
            </a:pPr>
            <a:r>
              <a:rPr lang="en-US" b="1" dirty="0" smtClean="0"/>
              <a:t>Woodrow Wilson- American President during World War 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0860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Coalition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government controlled by a temporary alliance of several political parties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Why do you think this is necessary?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54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Weimar Republic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republic that was established in Germany in 1919 and ended in </a:t>
            </a:r>
            <a:r>
              <a:rPr lang="en-US" dirty="0" smtClean="0"/>
              <a:t>1933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What were the significant events that happened during Weimer republic rule 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01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severe economic slump that followed the collapse of the U.S. stock </a:t>
            </a:r>
            <a:r>
              <a:rPr lang="en-US" dirty="0" smtClean="0"/>
              <a:t>market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You experienced some what similar economic problem. What is the name given to our time economic trouble and what factor led to this trouble in our time?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15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political movement that promotes an extreme form of nationalism, a denial of individual rights, and a dictatorial one-party rule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Which country do you think in our world today that  is demonstrating similar traits with its people?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74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Nazism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fascist policies of the National Socialist German Workers’ Party, based on totalitarianism, a belief in racial superiority, and state control of </a:t>
            </a:r>
            <a:r>
              <a:rPr lang="en-US" dirty="0" smtClean="0"/>
              <a:t>industry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Which country do you think in our world today that  is demonstrating similar traits with its people?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72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Mein </a:t>
            </a:r>
            <a:r>
              <a:rPr lang="en-US" i="1" dirty="0" err="1" smtClean="0"/>
              <a:t>Kampf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“My Struggle”—a book written by Adolf Hitler during his imprisonment in 1923-1924 in which he set forth his beliefs and his goals for Germany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List a few important things written in the book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5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sustained rise in the average level of </a:t>
            </a:r>
            <a:r>
              <a:rPr lang="en-US" dirty="0" smtClean="0"/>
              <a:t>prices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Explain in your own words.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41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Aryan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Belief of Germans being the “master race</a:t>
            </a:r>
            <a:r>
              <a:rPr lang="en-US" dirty="0" smtClean="0"/>
              <a:t>”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Are there any organizations with similar agenda today?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21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Albert Einstein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German born physicist with new ideas on space, time, energy, and matter.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75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Sigmund Freud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Austrian physician who treated patients with psychological </a:t>
            </a:r>
            <a:r>
              <a:rPr lang="en-US" dirty="0" smtClean="0"/>
              <a:t>problems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What made him famous?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15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Fourteen Points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series of proposals in which U.S. president Woodrow Wilson outlined a plan for achieving a lasting peace after World War </a:t>
            </a:r>
            <a:r>
              <a:rPr lang="en-US" dirty="0" smtClean="0"/>
              <a:t>I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List them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83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Friedrich Nietzsche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German philosopher who urged pride, assertiveness, and </a:t>
            </a:r>
            <a:r>
              <a:rPr lang="en-US" dirty="0" smtClean="0"/>
              <a:t>strength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Who was attracted to this philosophy according to you?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52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Cubism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Artistic movement that transformed natural shapes into geometric </a:t>
            </a:r>
            <a:r>
              <a:rPr lang="en-US" dirty="0" smtClean="0"/>
              <a:t>form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Why, why </a:t>
            </a:r>
            <a:r>
              <a:rPr lang="en-US" dirty="0" err="1" smtClean="0">
                <a:solidFill>
                  <a:srgbClr val="FF0000"/>
                </a:solidFill>
              </a:rPr>
              <a:t>why</a:t>
            </a:r>
            <a:r>
              <a:rPr lang="en-US" dirty="0" smtClean="0">
                <a:solidFill>
                  <a:srgbClr val="FF0000"/>
                </a:solidFill>
              </a:rPr>
              <a:t>? This kind of art?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60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Franklin D. Roosevelt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President of the United States during the Great Depression who reformed government through the New </a:t>
            </a:r>
            <a:r>
              <a:rPr lang="en-US" dirty="0" smtClean="0"/>
              <a:t>Deal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List top three reforms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09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Benito Mussolini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Promised to rescue Italy by reviving economic aid and rebuilding its armed forces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1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Adolf Hitler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Leader of </a:t>
            </a:r>
            <a:r>
              <a:rPr lang="en-US" dirty="0" smtClean="0"/>
              <a:t>Germany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Compare Hitler to present time leader(s)?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02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Woodrow Wilson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President of the United States during World War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48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Self-determination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freedom of a people to decide under what form of government they wish to </a:t>
            </a:r>
            <a:r>
              <a:rPr lang="en-US" dirty="0" smtClean="0"/>
              <a:t>live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Give examples of counties today with this form of government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6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Treaty of Versailles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peace treaty signed by Germany and the Allied powers of World War </a:t>
            </a:r>
            <a:r>
              <a:rPr lang="en-US" dirty="0" smtClean="0"/>
              <a:t>I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List the conditions in the treaty of Versailles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89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League of 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international association formed after World War I with the goal of keeping peace among </a:t>
            </a:r>
            <a:r>
              <a:rPr lang="en-US" dirty="0" smtClean="0"/>
              <a:t>nations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Who were the members of League of Nations?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24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of relativity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Albert Einstein’s ideas about the interrelationships between time and space and between energy and matter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Why do you think this is necessary in this history lesson?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Existentialism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philosophy based on the idea that people give meaning to their lives through their choices and actions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If were to live this philosophy, how will you live? Explain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04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Surrealism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20</a:t>
            </a:r>
            <a:r>
              <a:rPr lang="en-US" baseline="30000" dirty="0" smtClean="0"/>
              <a:t>th</a:t>
            </a:r>
            <a:r>
              <a:rPr lang="en-US" dirty="0" smtClean="0"/>
              <a:t> century artistic movement that focuses on the workings of the unconscious mind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Why do you think this art movement came into being?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63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Jazz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20</a:t>
            </a:r>
            <a:r>
              <a:rPr lang="en-US" baseline="30000" dirty="0" smtClean="0"/>
              <a:t>th</a:t>
            </a:r>
            <a:r>
              <a:rPr lang="en-US" dirty="0" smtClean="0"/>
              <a:t> century style of popular music developed mainly by African-American musicians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Who is your favorite jazz Musician? If you don’t have one, list three jazz musicians that you would like to listen to their music.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12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717</Words>
  <Application>Microsoft Office PowerPoint</Application>
  <PresentationFormat>On-screen Show (4:3)</PresentationFormat>
  <Paragraphs>122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Office Theme</vt:lpstr>
      <vt:lpstr>Vocabulary Breakdown</vt:lpstr>
      <vt:lpstr>Fourteen Points</vt:lpstr>
      <vt:lpstr>Self-determination</vt:lpstr>
      <vt:lpstr>Treaty of Versailles</vt:lpstr>
      <vt:lpstr>League of Nations</vt:lpstr>
      <vt:lpstr>Theory of relativity</vt:lpstr>
      <vt:lpstr>Existentialism</vt:lpstr>
      <vt:lpstr>Surrealism</vt:lpstr>
      <vt:lpstr>Jazz</vt:lpstr>
      <vt:lpstr>Coalition government</vt:lpstr>
      <vt:lpstr>Weimar Republic</vt:lpstr>
      <vt:lpstr>Great Depression</vt:lpstr>
      <vt:lpstr>Fascism</vt:lpstr>
      <vt:lpstr>Nazism</vt:lpstr>
      <vt:lpstr>Mein Kampf</vt:lpstr>
      <vt:lpstr>Inflation</vt:lpstr>
      <vt:lpstr>Aryan</vt:lpstr>
      <vt:lpstr>Albert Einstein</vt:lpstr>
      <vt:lpstr>Sigmund Freud</vt:lpstr>
      <vt:lpstr>Friedrich Nietzsche</vt:lpstr>
      <vt:lpstr>Cubism</vt:lpstr>
      <vt:lpstr>Franklin D. Roosevelt</vt:lpstr>
      <vt:lpstr>Benito Mussolini</vt:lpstr>
      <vt:lpstr>Adolf Hitler</vt:lpstr>
      <vt:lpstr>Woodrow Wilson</vt:lpstr>
    </vt:vector>
  </TitlesOfParts>
  <Company>FUSD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Technology</dc:creator>
  <cp:lastModifiedBy>Noor M. Khan</cp:lastModifiedBy>
  <cp:revision>9</cp:revision>
  <dcterms:created xsi:type="dcterms:W3CDTF">2013-01-14T15:54:39Z</dcterms:created>
  <dcterms:modified xsi:type="dcterms:W3CDTF">2015-03-09T14:43:13Z</dcterms:modified>
</cp:coreProperties>
</file>