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97" d="100"/>
          <a:sy n="97" d="100"/>
        </p:scale>
        <p:origin x="24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317007-A930-4E8F-AE16-3594EF345674}"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F94A4-7BF1-49A8-9C35-9A6E2AB3CB0A}" type="slidenum">
              <a:rPr lang="en-US" smtClean="0"/>
              <a:t>‹#›</a:t>
            </a:fld>
            <a:endParaRPr lang="en-US"/>
          </a:p>
        </p:txBody>
      </p:sp>
    </p:spTree>
    <p:extLst>
      <p:ext uri="{BB962C8B-B14F-4D97-AF65-F5344CB8AC3E}">
        <p14:creationId xmlns:p14="http://schemas.microsoft.com/office/powerpoint/2010/main" val="2746836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17007-A930-4E8F-AE16-3594EF345674}"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F94A4-7BF1-49A8-9C35-9A6E2AB3CB0A}" type="slidenum">
              <a:rPr lang="en-US" smtClean="0"/>
              <a:t>‹#›</a:t>
            </a:fld>
            <a:endParaRPr lang="en-US"/>
          </a:p>
        </p:txBody>
      </p:sp>
    </p:spTree>
    <p:extLst>
      <p:ext uri="{BB962C8B-B14F-4D97-AF65-F5344CB8AC3E}">
        <p14:creationId xmlns:p14="http://schemas.microsoft.com/office/powerpoint/2010/main" val="388280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17007-A930-4E8F-AE16-3594EF345674}"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F94A4-7BF1-49A8-9C35-9A6E2AB3CB0A}" type="slidenum">
              <a:rPr lang="en-US" smtClean="0"/>
              <a:t>‹#›</a:t>
            </a:fld>
            <a:endParaRPr lang="en-US"/>
          </a:p>
        </p:txBody>
      </p:sp>
    </p:spTree>
    <p:extLst>
      <p:ext uri="{BB962C8B-B14F-4D97-AF65-F5344CB8AC3E}">
        <p14:creationId xmlns:p14="http://schemas.microsoft.com/office/powerpoint/2010/main" val="3032383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17007-A930-4E8F-AE16-3594EF345674}"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F94A4-7BF1-49A8-9C35-9A6E2AB3CB0A}" type="slidenum">
              <a:rPr lang="en-US" smtClean="0"/>
              <a:t>‹#›</a:t>
            </a:fld>
            <a:endParaRPr lang="en-US"/>
          </a:p>
        </p:txBody>
      </p:sp>
    </p:spTree>
    <p:extLst>
      <p:ext uri="{BB962C8B-B14F-4D97-AF65-F5344CB8AC3E}">
        <p14:creationId xmlns:p14="http://schemas.microsoft.com/office/powerpoint/2010/main" val="4265998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317007-A930-4E8F-AE16-3594EF345674}"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F94A4-7BF1-49A8-9C35-9A6E2AB3CB0A}" type="slidenum">
              <a:rPr lang="en-US" smtClean="0"/>
              <a:t>‹#›</a:t>
            </a:fld>
            <a:endParaRPr lang="en-US"/>
          </a:p>
        </p:txBody>
      </p:sp>
    </p:spTree>
    <p:extLst>
      <p:ext uri="{BB962C8B-B14F-4D97-AF65-F5344CB8AC3E}">
        <p14:creationId xmlns:p14="http://schemas.microsoft.com/office/powerpoint/2010/main" val="3175003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317007-A930-4E8F-AE16-3594EF345674}" type="datetimeFigureOut">
              <a:rPr lang="en-US" smtClean="0"/>
              <a:t>4/21/2016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F94A4-7BF1-49A8-9C35-9A6E2AB3CB0A}" type="slidenum">
              <a:rPr lang="en-US" smtClean="0"/>
              <a:t>‹#›</a:t>
            </a:fld>
            <a:endParaRPr lang="en-US"/>
          </a:p>
        </p:txBody>
      </p:sp>
    </p:spTree>
    <p:extLst>
      <p:ext uri="{BB962C8B-B14F-4D97-AF65-F5344CB8AC3E}">
        <p14:creationId xmlns:p14="http://schemas.microsoft.com/office/powerpoint/2010/main" val="1023318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317007-A930-4E8F-AE16-3594EF345674}" type="datetimeFigureOut">
              <a:rPr lang="en-US" smtClean="0"/>
              <a:t>4/21/2016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3F94A4-7BF1-49A8-9C35-9A6E2AB3CB0A}" type="slidenum">
              <a:rPr lang="en-US" smtClean="0"/>
              <a:t>‹#›</a:t>
            </a:fld>
            <a:endParaRPr lang="en-US"/>
          </a:p>
        </p:txBody>
      </p:sp>
    </p:spTree>
    <p:extLst>
      <p:ext uri="{BB962C8B-B14F-4D97-AF65-F5344CB8AC3E}">
        <p14:creationId xmlns:p14="http://schemas.microsoft.com/office/powerpoint/2010/main" val="3890271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317007-A930-4E8F-AE16-3594EF345674}" type="datetimeFigureOut">
              <a:rPr lang="en-US" smtClean="0"/>
              <a:t>4/21/2016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3F94A4-7BF1-49A8-9C35-9A6E2AB3CB0A}" type="slidenum">
              <a:rPr lang="en-US" smtClean="0"/>
              <a:t>‹#›</a:t>
            </a:fld>
            <a:endParaRPr lang="en-US"/>
          </a:p>
        </p:txBody>
      </p:sp>
    </p:spTree>
    <p:extLst>
      <p:ext uri="{BB962C8B-B14F-4D97-AF65-F5344CB8AC3E}">
        <p14:creationId xmlns:p14="http://schemas.microsoft.com/office/powerpoint/2010/main" val="1024715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17007-A930-4E8F-AE16-3594EF345674}" type="datetimeFigureOut">
              <a:rPr lang="en-US" smtClean="0"/>
              <a:t>4/21/2016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3F94A4-7BF1-49A8-9C35-9A6E2AB3CB0A}" type="slidenum">
              <a:rPr lang="en-US" smtClean="0"/>
              <a:t>‹#›</a:t>
            </a:fld>
            <a:endParaRPr lang="en-US"/>
          </a:p>
        </p:txBody>
      </p:sp>
    </p:spTree>
    <p:extLst>
      <p:ext uri="{BB962C8B-B14F-4D97-AF65-F5344CB8AC3E}">
        <p14:creationId xmlns:p14="http://schemas.microsoft.com/office/powerpoint/2010/main" val="35273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17007-A930-4E8F-AE16-3594EF345674}" type="datetimeFigureOut">
              <a:rPr lang="en-US" smtClean="0"/>
              <a:t>4/21/2016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F94A4-7BF1-49A8-9C35-9A6E2AB3CB0A}" type="slidenum">
              <a:rPr lang="en-US" smtClean="0"/>
              <a:t>‹#›</a:t>
            </a:fld>
            <a:endParaRPr lang="en-US"/>
          </a:p>
        </p:txBody>
      </p:sp>
    </p:spTree>
    <p:extLst>
      <p:ext uri="{BB962C8B-B14F-4D97-AF65-F5344CB8AC3E}">
        <p14:creationId xmlns:p14="http://schemas.microsoft.com/office/powerpoint/2010/main" val="673777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17007-A930-4E8F-AE16-3594EF345674}" type="datetimeFigureOut">
              <a:rPr lang="en-US" smtClean="0"/>
              <a:t>4/21/2016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F94A4-7BF1-49A8-9C35-9A6E2AB3CB0A}" type="slidenum">
              <a:rPr lang="en-US" smtClean="0"/>
              <a:t>‹#›</a:t>
            </a:fld>
            <a:endParaRPr lang="en-US"/>
          </a:p>
        </p:txBody>
      </p:sp>
    </p:spTree>
    <p:extLst>
      <p:ext uri="{BB962C8B-B14F-4D97-AF65-F5344CB8AC3E}">
        <p14:creationId xmlns:p14="http://schemas.microsoft.com/office/powerpoint/2010/main" val="659956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317007-A930-4E8F-AE16-3594EF345674}" type="datetimeFigureOut">
              <a:rPr lang="en-US" smtClean="0"/>
              <a:t>4/21/2016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3F94A4-7BF1-49A8-9C35-9A6E2AB3CB0A}" type="slidenum">
              <a:rPr lang="en-US" smtClean="0"/>
              <a:t>‹#›</a:t>
            </a:fld>
            <a:endParaRPr lang="en-US"/>
          </a:p>
        </p:txBody>
      </p:sp>
    </p:spTree>
    <p:extLst>
      <p:ext uri="{BB962C8B-B14F-4D97-AF65-F5344CB8AC3E}">
        <p14:creationId xmlns:p14="http://schemas.microsoft.com/office/powerpoint/2010/main" val="3377246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ducksters.com/history/cold_war/communism.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Causes of WW2</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74781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Treaty of Versailles </a:t>
            </a:r>
            <a:endParaRPr lang="en-US" dirty="0"/>
          </a:p>
        </p:txBody>
      </p:sp>
      <p:sp>
        <p:nvSpPr>
          <p:cNvPr id="3" name="Content Placeholder 2"/>
          <p:cNvSpPr>
            <a:spLocks noGrp="1"/>
          </p:cNvSpPr>
          <p:nvPr>
            <p:ph idx="1"/>
          </p:nvPr>
        </p:nvSpPr>
        <p:spPr/>
        <p:txBody>
          <a:bodyPr/>
          <a:lstStyle/>
          <a:p>
            <a:r>
              <a:rPr lang="en-US" dirty="0" smtClean="0"/>
              <a:t>The Treaty of Versailles ended World War I between Germany and the Allied Powers. Because Germany had lost the war, the treaty was very harsh against Germany. Germany was forced to "accept the responsibility" of the war damages suffered by the Allies. The treaty required that Germany pay a huge sum of money called reparations. </a:t>
            </a:r>
          </a:p>
          <a:p>
            <a:endParaRPr lang="en-US" dirty="0" smtClean="0"/>
          </a:p>
          <a:p>
            <a:r>
              <a:rPr lang="en-US" dirty="0" smtClean="0"/>
              <a:t>The problem with the treaty is that it left the German economy in ruins. People were starving and the government was in chaos. </a:t>
            </a:r>
            <a:endParaRPr lang="en-US" dirty="0"/>
          </a:p>
        </p:txBody>
      </p:sp>
    </p:spTree>
    <p:extLst>
      <p:ext uri="{BB962C8B-B14F-4D97-AF65-F5344CB8AC3E}">
        <p14:creationId xmlns:p14="http://schemas.microsoft.com/office/powerpoint/2010/main" val="1078254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Japanese Expansion</a:t>
            </a:r>
            <a:r>
              <a:rPr lang="en-US" dirty="0"/>
              <a:t> </a:t>
            </a:r>
          </a:p>
        </p:txBody>
      </p:sp>
      <p:sp>
        <p:nvSpPr>
          <p:cNvPr id="3" name="Content Placeholder 2"/>
          <p:cNvSpPr>
            <a:spLocks noGrp="1"/>
          </p:cNvSpPr>
          <p:nvPr>
            <p:ph idx="1"/>
          </p:nvPr>
        </p:nvSpPr>
        <p:spPr/>
        <p:txBody>
          <a:bodyPr/>
          <a:lstStyle/>
          <a:p>
            <a:r>
              <a:rPr lang="en-US" dirty="0" smtClean="0"/>
              <a:t>In the period before World War II, Japan was growing rapidly. However, as an island nation they did not have the land or the natural resources to sustain their growth. Japan began to look to grow their empire in order to gain new resources. They invaded Manchuria in 1931 and China in 1937. </a:t>
            </a:r>
          </a:p>
          <a:p>
            <a:endParaRPr lang="en-US" dirty="0"/>
          </a:p>
        </p:txBody>
      </p:sp>
    </p:spTree>
    <p:extLst>
      <p:ext uri="{BB962C8B-B14F-4D97-AF65-F5344CB8AC3E}">
        <p14:creationId xmlns:p14="http://schemas.microsoft.com/office/powerpoint/2010/main" val="646093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Fascism </a:t>
            </a:r>
            <a:endParaRPr lang="en-US" dirty="0"/>
          </a:p>
        </p:txBody>
      </p:sp>
      <p:sp>
        <p:nvSpPr>
          <p:cNvPr id="3" name="Content Placeholder 2"/>
          <p:cNvSpPr>
            <a:spLocks noGrp="1"/>
          </p:cNvSpPr>
          <p:nvPr>
            <p:ph idx="1"/>
          </p:nvPr>
        </p:nvSpPr>
        <p:spPr/>
        <p:txBody>
          <a:bodyPr/>
          <a:lstStyle/>
          <a:p>
            <a:r>
              <a:rPr lang="en-US" dirty="0" smtClean="0"/>
              <a:t>With the economic turmoil left behind by World War 1, some countries were taken over by dictators who formed powerful fascist governments. The first fascist government was Spain which was ruled by the dictator Franco. Then Mussolini took control of Italy. These dictators wanted to expand their empires and began to look for new lands to conquer. Italy invaded and took over Ethiopia in 1935. Adolf Hitler would emulate Mussolini in his take over of Germany. </a:t>
            </a:r>
            <a:endParaRPr lang="en-US" dirty="0"/>
          </a:p>
        </p:txBody>
      </p:sp>
    </p:spTree>
    <p:extLst>
      <p:ext uri="{BB962C8B-B14F-4D97-AF65-F5344CB8AC3E}">
        <p14:creationId xmlns:p14="http://schemas.microsoft.com/office/powerpoint/2010/main" val="3154998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Hitler and the Nazi Party</a:t>
            </a:r>
            <a:r>
              <a:rPr lang="en-US" dirty="0"/>
              <a:t> </a:t>
            </a:r>
          </a:p>
        </p:txBody>
      </p:sp>
      <p:sp>
        <p:nvSpPr>
          <p:cNvPr id="3" name="Content Placeholder 2"/>
          <p:cNvSpPr>
            <a:spLocks noGrp="1"/>
          </p:cNvSpPr>
          <p:nvPr>
            <p:ph idx="1"/>
          </p:nvPr>
        </p:nvSpPr>
        <p:spPr/>
        <p:txBody>
          <a:bodyPr>
            <a:normAutofit fontScale="92500"/>
          </a:bodyPr>
          <a:lstStyle/>
          <a:p>
            <a:r>
              <a:rPr lang="en-US" dirty="0" smtClean="0"/>
              <a:t>In Germany, Adolf Hitler and the Nazi Party rose to power. The Germans were desperate for someone to turn around their economy and restore their national pride. Hitler offered them hope. In 1934, Hitler was proclaimed the "Fuhrer" (leader) and became dictator of Germany. </a:t>
            </a:r>
          </a:p>
          <a:p>
            <a:endParaRPr lang="en-US" dirty="0" smtClean="0"/>
          </a:p>
          <a:p>
            <a:r>
              <a:rPr lang="en-US" dirty="0" smtClean="0"/>
              <a:t>Hitler resented the restrictions put on Germany by the Treaty of Versailles. While talking about peace, Hitler began to rearm Germany. He allied Germany with Mussolini and Italy. Then Hitler looked to restore Germany to power by expanding his empire. He first took over Austria in 1938. When the League of Nations did nothing to stop him, Hitler became bolder and took over Czechoslovakia in 1939. </a:t>
            </a:r>
            <a:endParaRPr lang="en-US" dirty="0"/>
          </a:p>
        </p:txBody>
      </p:sp>
    </p:spTree>
    <p:extLst>
      <p:ext uri="{BB962C8B-B14F-4D97-AF65-F5344CB8AC3E}">
        <p14:creationId xmlns:p14="http://schemas.microsoft.com/office/powerpoint/2010/main" val="207947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Appeasement </a:t>
            </a:r>
            <a:endParaRPr lang="en-US" dirty="0"/>
          </a:p>
        </p:txBody>
      </p:sp>
      <p:sp>
        <p:nvSpPr>
          <p:cNvPr id="3" name="Content Placeholder 2"/>
          <p:cNvSpPr>
            <a:spLocks noGrp="1"/>
          </p:cNvSpPr>
          <p:nvPr>
            <p:ph idx="1"/>
          </p:nvPr>
        </p:nvSpPr>
        <p:spPr/>
        <p:txBody>
          <a:bodyPr>
            <a:normAutofit lnSpcReduction="10000"/>
          </a:bodyPr>
          <a:lstStyle/>
          <a:p>
            <a:r>
              <a:rPr lang="en-US" dirty="0" smtClean="0"/>
              <a:t>After World War 1, the nations of Europe were weary and did not want another war. When countries such as Italy and Germany became aggressive and began to take over their neighbors and build up their armies, countries such as Britain and France hoped to keep peace through "appeasement." This meant that they tried to make Germany and Hitler happy rather than try to stop him. They hoped that by meeting his demands he would be satisfied and there wouldn't be any war. </a:t>
            </a:r>
          </a:p>
          <a:p>
            <a:endParaRPr lang="en-US" dirty="0" smtClean="0"/>
          </a:p>
          <a:p>
            <a:r>
              <a:rPr lang="en-US" dirty="0" smtClean="0"/>
              <a:t>Unfortunately, the policy of appeasement backfired. It only made Hitler bolder. It also gave him time to build up his army. </a:t>
            </a:r>
            <a:endParaRPr lang="en-US" dirty="0"/>
          </a:p>
        </p:txBody>
      </p:sp>
    </p:spTree>
    <p:extLst>
      <p:ext uri="{BB962C8B-B14F-4D97-AF65-F5344CB8AC3E}">
        <p14:creationId xmlns:p14="http://schemas.microsoft.com/office/powerpoint/2010/main" val="1367758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Depression </a:t>
            </a:r>
            <a:br>
              <a:rPr lang="en-US" dirty="0" smtClean="0"/>
            </a:br>
            <a:endParaRPr lang="en-US" dirty="0"/>
          </a:p>
        </p:txBody>
      </p:sp>
      <p:sp>
        <p:nvSpPr>
          <p:cNvPr id="3" name="Content Placeholder 2"/>
          <p:cNvSpPr>
            <a:spLocks noGrp="1"/>
          </p:cNvSpPr>
          <p:nvPr>
            <p:ph idx="1"/>
          </p:nvPr>
        </p:nvSpPr>
        <p:spPr/>
        <p:txBody>
          <a:bodyPr/>
          <a:lstStyle/>
          <a:p>
            <a:r>
              <a:rPr lang="en-US" dirty="0" smtClean="0"/>
              <a:t>The period before World War II was a time of great economic suffering throughout the world called the Great Depression. Many people were out of work and struggling to survive. This created unstable governments and worldwide turmoil that helped lead to World War II. </a:t>
            </a:r>
          </a:p>
          <a:p>
            <a:endParaRPr lang="en-US" dirty="0"/>
          </a:p>
        </p:txBody>
      </p:sp>
    </p:spTree>
    <p:extLst>
      <p:ext uri="{BB962C8B-B14F-4D97-AF65-F5344CB8AC3E}">
        <p14:creationId xmlns:p14="http://schemas.microsoft.com/office/powerpoint/2010/main" val="1075635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Something to think about</a:t>
            </a:r>
            <a:endParaRPr lang="en-US" dirty="0"/>
          </a:p>
        </p:txBody>
      </p:sp>
      <p:sp>
        <p:nvSpPr>
          <p:cNvPr id="3" name="Content Placeholder 2"/>
          <p:cNvSpPr>
            <a:spLocks noGrp="1"/>
          </p:cNvSpPr>
          <p:nvPr>
            <p:ph idx="1"/>
          </p:nvPr>
        </p:nvSpPr>
        <p:spPr/>
        <p:txBody>
          <a:bodyPr>
            <a:normAutofit fontScale="92500" lnSpcReduction="10000"/>
          </a:bodyPr>
          <a:lstStyle/>
          <a:p>
            <a:r>
              <a:rPr lang="en-US" dirty="0"/>
              <a:t>Because of the Great Depression, many countries were experiencing strong fascist </a:t>
            </a:r>
            <a:r>
              <a:rPr lang="en-US" dirty="0" smtClean="0"/>
              <a:t>and </a:t>
            </a:r>
            <a:r>
              <a:rPr lang="en-US" dirty="0" smtClean="0">
                <a:hlinkClick r:id="rId2"/>
              </a:rPr>
              <a:t>communist</a:t>
            </a:r>
            <a:r>
              <a:rPr lang="en-US" dirty="0"/>
              <a:t> movements including France and Great Britain prior to the war.</a:t>
            </a:r>
          </a:p>
          <a:p>
            <a:r>
              <a:rPr lang="en-US" dirty="0"/>
              <a:t>Prior to World War 2, the United States attempted to stay out of world issues with a policy of isolationism. They were not members of the League of Nations.</a:t>
            </a:r>
          </a:p>
          <a:p>
            <a:r>
              <a:rPr lang="en-US" dirty="0"/>
              <a:t>As part of their appeasement policy, Britain and France agreed to let Hitler have part of Czechoslovakia in the Munich Agreement. Czechoslovakia had no say in the deal. The Czechoslovakians called the agreement the "Munich Betrayal."</a:t>
            </a:r>
          </a:p>
          <a:p>
            <a:r>
              <a:rPr lang="en-US" dirty="0"/>
              <a:t>Japan had taken over Korea, Manchuria, and a significant part of China before World War 2 began.</a:t>
            </a:r>
          </a:p>
        </p:txBody>
      </p:sp>
    </p:spTree>
    <p:extLst>
      <p:ext uri="{BB962C8B-B14F-4D97-AF65-F5344CB8AC3E}">
        <p14:creationId xmlns:p14="http://schemas.microsoft.com/office/powerpoint/2010/main" val="36614566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554</Words>
  <Application>Microsoft Office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Causes of WW2</vt:lpstr>
      <vt:lpstr>Treaty of Versailles </vt:lpstr>
      <vt:lpstr>Japanese Expansion </vt:lpstr>
      <vt:lpstr>Fascism </vt:lpstr>
      <vt:lpstr>Hitler and the Nazi Party </vt:lpstr>
      <vt:lpstr>Appeasement </vt:lpstr>
      <vt:lpstr>Great Depression  </vt:lpstr>
      <vt:lpstr>Something to think about</vt:lpstr>
    </vt:vector>
  </TitlesOfParts>
  <Company>Fontana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Causes of WW2</dc:title>
  <dc:creator>Noor M. Khan</dc:creator>
  <cp:lastModifiedBy>Noor M. Khan</cp:lastModifiedBy>
  <cp:revision>1</cp:revision>
  <dcterms:created xsi:type="dcterms:W3CDTF">2016-04-21T14:40:46Z</dcterms:created>
  <dcterms:modified xsi:type="dcterms:W3CDTF">2016-04-21T14:41:23Z</dcterms:modified>
</cp:coreProperties>
</file>