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5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C536-F311-4026-902C-291BEF43ED40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883B-6DCB-47E7-AC54-C35BA6B43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883B-6DCB-47E7-AC54-C35BA6B43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EE2EBBE-2A5B-4ECF-966A-376A195AFE26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BF6F-2A85-44F8-8443-D8CB9EB29F01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43B-BBFC-49A3-84AB-D359DC7D8CC7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D2B3-4E06-4A2E-8319-A6D08F1DBDB3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E24731-2395-4934-B0F9-09D0FFE6443F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8A31-941D-49A6-900C-B3F9FDEEA151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DFE-7D59-43B3-A140-B04427E17291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D422-A318-4A12-96BD-8578B7C537A5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B9EF-8E60-4FFB-9C02-D0D1CCB63238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FEF4-1B0B-48FB-8EB9-50DE8D4B6928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C8ECAFE-1F32-4E95-B456-FA77254E9FAF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269308-1971-43CA-AB13-C408D591908A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 section 2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60873" y="603504"/>
            <a:ext cx="2878282" cy="1645920"/>
          </a:xfrm>
        </p:spPr>
        <p:txBody>
          <a:bodyPr/>
          <a:lstStyle/>
          <a:p>
            <a:r>
              <a:rPr lang="en-US" dirty="0" err="1" smtClean="0"/>
              <a:t>UnEmployment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567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3B56-2CAA-4215-A121-54B892586866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5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499A-4780-4016-9020-690CAF29D33A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Deal</a:t>
            </a:r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b="4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CAFE-1F32-4E95-B456-FA77254E9FAF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Terms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2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301335" y="120119"/>
            <a:ext cx="8531352" cy="638251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7131-9F13-449B-8C15-7964340D290A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88136" y="603504"/>
            <a:ext cx="2740568" cy="1645920"/>
          </a:xfrm>
        </p:spPr>
        <p:txBody>
          <a:bodyPr/>
          <a:lstStyle/>
          <a:p>
            <a:r>
              <a:rPr lang="en-US" sz="3600" b="1" dirty="0" smtClean="0"/>
              <a:t>Investment</a:t>
            </a:r>
            <a:endParaRPr lang="en-US" sz="3600" b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 b="388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6C71-AD15-4AC4-A3CC-1A7EE746705E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Recession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5" y="841664"/>
            <a:ext cx="8302336" cy="5766954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EC7F-6AB3-4D8B-B67B-CEADD5823635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F073-9AE6-4C08-8497-E9B8B6F21117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Recession Vs. Depression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2572363"/>
            <a:ext cx="3185066" cy="402817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=10 times more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94" y="2755900"/>
            <a:ext cx="3844636" cy="3844636"/>
          </a:xfr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A028-2696-4904-BA2E-214FC67E88ED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r="53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A64D-0B28-4183-B40C-705571537167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Stagnation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4B1E-B818-44CF-9E3E-CD7E023AFA14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58</TotalTime>
  <Words>49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Garamond</vt:lpstr>
      <vt:lpstr>Savon</vt:lpstr>
      <vt:lpstr>Chapter 15 section 2 vocabulary</vt:lpstr>
      <vt:lpstr>Economic Terms</vt:lpstr>
      <vt:lpstr>Economy</vt:lpstr>
      <vt:lpstr>Investment</vt:lpstr>
      <vt:lpstr>Economic Recession</vt:lpstr>
      <vt:lpstr>Economic Depression</vt:lpstr>
      <vt:lpstr>Recession Vs. Depression</vt:lpstr>
      <vt:lpstr>Inflation</vt:lpstr>
      <vt:lpstr>Economic Stagnation</vt:lpstr>
      <vt:lpstr>UnEmployment</vt:lpstr>
      <vt:lpstr>PowerPoint Presentation</vt:lpstr>
      <vt:lpstr>New Deal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section 2 vocabulary</dc:title>
  <dc:creator>Noor M. Khan</dc:creator>
  <cp:lastModifiedBy>Noor M. Khan</cp:lastModifiedBy>
  <cp:revision>4</cp:revision>
  <dcterms:created xsi:type="dcterms:W3CDTF">2014-02-07T15:15:39Z</dcterms:created>
  <dcterms:modified xsi:type="dcterms:W3CDTF">2014-02-07T16:28:36Z</dcterms:modified>
</cp:coreProperties>
</file>