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5" r:id="rId8"/>
    <p:sldMasterId id="2147483757" r:id="rId9"/>
  </p:sldMasterIdLst>
  <p:notesMasterIdLst>
    <p:notesMasterId r:id="rId86"/>
  </p:notesMasterIdLst>
  <p:sldIdLst>
    <p:sldId id="344" r:id="rId10"/>
    <p:sldId id="345" r:id="rId11"/>
    <p:sldId id="346" r:id="rId12"/>
    <p:sldId id="360" r:id="rId13"/>
    <p:sldId id="349" r:id="rId14"/>
    <p:sldId id="367" r:id="rId15"/>
    <p:sldId id="354" r:id="rId16"/>
    <p:sldId id="352" r:id="rId17"/>
    <p:sldId id="368" r:id="rId18"/>
    <p:sldId id="351" r:id="rId19"/>
    <p:sldId id="353" r:id="rId20"/>
    <p:sldId id="369" r:id="rId21"/>
    <p:sldId id="355" r:id="rId22"/>
    <p:sldId id="356" r:id="rId23"/>
    <p:sldId id="357" r:id="rId24"/>
    <p:sldId id="358" r:id="rId25"/>
    <p:sldId id="359" r:id="rId26"/>
    <p:sldId id="365" r:id="rId27"/>
    <p:sldId id="258" r:id="rId28"/>
    <p:sldId id="329" r:id="rId29"/>
    <p:sldId id="330" r:id="rId30"/>
    <p:sldId id="259" r:id="rId31"/>
    <p:sldId id="263" r:id="rId32"/>
    <p:sldId id="333" r:id="rId33"/>
    <p:sldId id="334" r:id="rId34"/>
    <p:sldId id="340" r:id="rId35"/>
    <p:sldId id="274" r:id="rId36"/>
    <p:sldId id="275" r:id="rId37"/>
    <p:sldId id="373" r:id="rId38"/>
    <p:sldId id="276" r:id="rId39"/>
    <p:sldId id="279" r:id="rId40"/>
    <p:sldId id="341" r:id="rId41"/>
    <p:sldId id="322" r:id="rId42"/>
    <p:sldId id="284" r:id="rId43"/>
    <p:sldId id="285" r:id="rId44"/>
    <p:sldId id="286" r:id="rId45"/>
    <p:sldId id="364" r:id="rId46"/>
    <p:sldId id="289" r:id="rId47"/>
    <p:sldId id="290" r:id="rId48"/>
    <p:sldId id="291" r:id="rId49"/>
    <p:sldId id="293" r:id="rId50"/>
    <p:sldId id="295" r:id="rId51"/>
    <p:sldId id="297" r:id="rId52"/>
    <p:sldId id="298" r:id="rId53"/>
    <p:sldId id="299" r:id="rId54"/>
    <p:sldId id="374" r:id="rId55"/>
    <p:sldId id="301" r:id="rId56"/>
    <p:sldId id="302" r:id="rId57"/>
    <p:sldId id="303" r:id="rId58"/>
    <p:sldId id="304" r:id="rId59"/>
    <p:sldId id="305" r:id="rId60"/>
    <p:sldId id="306" r:id="rId61"/>
    <p:sldId id="307" r:id="rId62"/>
    <p:sldId id="308" r:id="rId63"/>
    <p:sldId id="309" r:id="rId64"/>
    <p:sldId id="310" r:id="rId65"/>
    <p:sldId id="312" r:id="rId66"/>
    <p:sldId id="375" r:id="rId67"/>
    <p:sldId id="315" r:id="rId68"/>
    <p:sldId id="316" r:id="rId69"/>
    <p:sldId id="317" r:id="rId70"/>
    <p:sldId id="318" r:id="rId71"/>
    <p:sldId id="319" r:id="rId72"/>
    <p:sldId id="320" r:id="rId73"/>
    <p:sldId id="321" r:id="rId74"/>
    <p:sldId id="336" r:id="rId75"/>
    <p:sldId id="337" r:id="rId76"/>
    <p:sldId id="339" r:id="rId77"/>
    <p:sldId id="338" r:id="rId78"/>
    <p:sldId id="372" r:id="rId79"/>
    <p:sldId id="281" r:id="rId80"/>
    <p:sldId id="283" r:id="rId81"/>
    <p:sldId id="370" r:id="rId82"/>
    <p:sldId id="362" r:id="rId83"/>
    <p:sldId id="363" r:id="rId84"/>
    <p:sldId id="376"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23"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45594"/>
    </p:cViewPr>
  </p:outlineViewPr>
  <p:notesTextViewPr>
    <p:cViewPr>
      <p:scale>
        <a:sx n="1" d="1"/>
        <a:sy n="1" d="1"/>
      </p:scale>
      <p:origin x="0" y="0"/>
    </p:cViewPr>
  </p:notesTextViewPr>
  <p:sorterViewPr>
    <p:cViewPr>
      <p:scale>
        <a:sx n="100" d="100"/>
        <a:sy n="100" d="100"/>
      </p:scale>
      <p:origin x="0" y="162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tableStyles" Target="tableStyle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AA4B3-E7F8-4C7C-99E4-63CF79424263}"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E15EC567-FAE6-4FBB-B1FF-54D93A903F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rPr>
            <a:t>Federal government</a:t>
          </a:r>
        </a:p>
      </dgm:t>
    </dgm:pt>
    <dgm:pt modelId="{A6E8BF66-AF9A-4365-86D4-4E7C8A2AE693}" type="parTrans" cxnId="{B998B084-0C29-4A27-8768-592837839E91}">
      <dgm:prSet/>
      <dgm:spPr/>
      <dgm:t>
        <a:bodyPr/>
        <a:lstStyle/>
        <a:p>
          <a:endParaRPr lang="en-US"/>
        </a:p>
      </dgm:t>
    </dgm:pt>
    <dgm:pt modelId="{E053E200-E356-47CB-B325-D25D43A7002F}" type="sibTrans" cxnId="{B998B084-0C29-4A27-8768-592837839E91}">
      <dgm:prSet/>
      <dgm:spPr/>
      <dgm:t>
        <a:bodyPr/>
        <a:lstStyle/>
        <a:p>
          <a:endParaRPr lang="en-US"/>
        </a:p>
      </dgm:t>
    </dgm:pt>
    <dgm:pt modelId="{60D2106C-6305-4398-A49C-7AE78B51BE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rPr>
            <a:t>Presidential</a:t>
          </a:r>
        </a:p>
      </dgm:t>
    </dgm:pt>
    <dgm:pt modelId="{A32046FF-19C0-4916-88B2-A803104EA762}" type="parTrans" cxnId="{013ED085-8F14-4F1D-8B60-EA56E76022A3}">
      <dgm:prSet/>
      <dgm:spPr/>
      <dgm:t>
        <a:bodyPr/>
        <a:lstStyle/>
        <a:p>
          <a:endParaRPr lang="en-US"/>
        </a:p>
      </dgm:t>
    </dgm:pt>
    <dgm:pt modelId="{9F3FB0A8-4290-45AE-B56A-6DC771454D67}" type="sibTrans" cxnId="{013ED085-8F14-4F1D-8B60-EA56E76022A3}">
      <dgm:prSet/>
      <dgm:spPr/>
      <dgm:t>
        <a:bodyPr/>
        <a:lstStyle/>
        <a:p>
          <a:endParaRPr lang="en-US"/>
        </a:p>
      </dgm:t>
    </dgm:pt>
    <dgm:pt modelId="{57848184-7DDA-4C69-BD20-FF44D54DBC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rPr>
            <a:t>Congress</a:t>
          </a:r>
        </a:p>
      </dgm:t>
    </dgm:pt>
    <dgm:pt modelId="{6EE19FD1-3846-4084-BAB7-ADB4603BAB51}" type="parTrans" cxnId="{D30A4370-516B-4F73-9FE8-18C0E8CF66E2}">
      <dgm:prSet/>
      <dgm:spPr/>
      <dgm:t>
        <a:bodyPr/>
        <a:lstStyle/>
        <a:p>
          <a:endParaRPr lang="en-US"/>
        </a:p>
      </dgm:t>
    </dgm:pt>
    <dgm:pt modelId="{820BCC0A-7DD6-414D-AC43-0E09DF9F7DE9}" type="sibTrans" cxnId="{D30A4370-516B-4F73-9FE8-18C0E8CF66E2}">
      <dgm:prSet/>
      <dgm:spPr/>
      <dgm:t>
        <a:bodyPr/>
        <a:lstStyle/>
        <a:p>
          <a:endParaRPr lang="en-US"/>
        </a:p>
      </dgm:t>
    </dgm:pt>
    <dgm:pt modelId="{D3B43FDA-952B-4AA7-ADB8-8D93904610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rPr>
            <a:t>Supreme Court</a:t>
          </a:r>
        </a:p>
      </dgm:t>
    </dgm:pt>
    <dgm:pt modelId="{FFE49B9E-3361-4AA5-A988-E63D62C5DF65}" type="parTrans" cxnId="{2CD7EE32-646A-425E-A1AF-EA6DDD4EFC58}">
      <dgm:prSet/>
      <dgm:spPr/>
      <dgm:t>
        <a:bodyPr/>
        <a:lstStyle/>
        <a:p>
          <a:endParaRPr lang="en-US"/>
        </a:p>
      </dgm:t>
    </dgm:pt>
    <dgm:pt modelId="{FE5F9155-47D5-4B8A-9CDF-FF61181B0B49}" type="sibTrans" cxnId="{2CD7EE32-646A-425E-A1AF-EA6DDD4EFC58}">
      <dgm:prSet/>
      <dgm:spPr/>
      <dgm:t>
        <a:bodyPr/>
        <a:lstStyle/>
        <a:p>
          <a:endParaRPr lang="en-US"/>
        </a:p>
      </dgm:t>
    </dgm:pt>
    <dgm:pt modelId="{1D8AC227-C3ED-4C2E-904C-F4C52281D6F4}" type="pres">
      <dgm:prSet presAssocID="{C8EAA4B3-E7F8-4C7C-99E4-63CF79424263}" presName="hierChild1" presStyleCnt="0">
        <dgm:presLayoutVars>
          <dgm:orgChart val="1"/>
          <dgm:chPref val="1"/>
          <dgm:dir/>
          <dgm:animOne val="branch"/>
          <dgm:animLvl val="lvl"/>
          <dgm:resizeHandles/>
        </dgm:presLayoutVars>
      </dgm:prSet>
      <dgm:spPr/>
    </dgm:pt>
    <dgm:pt modelId="{918896A7-8745-46CC-9328-AE38823DA4DD}" type="pres">
      <dgm:prSet presAssocID="{E15EC567-FAE6-4FBB-B1FF-54D93A903F83}" presName="hierRoot1" presStyleCnt="0">
        <dgm:presLayoutVars>
          <dgm:hierBranch val="l"/>
        </dgm:presLayoutVars>
      </dgm:prSet>
      <dgm:spPr/>
    </dgm:pt>
    <dgm:pt modelId="{ACFD93B6-A12C-4D64-A436-9674EBEB4F80}" type="pres">
      <dgm:prSet presAssocID="{E15EC567-FAE6-4FBB-B1FF-54D93A903F83}" presName="rootComposite1" presStyleCnt="0"/>
      <dgm:spPr/>
    </dgm:pt>
    <dgm:pt modelId="{15B5B89F-B75E-4B5F-9E34-57A2EC10F204}" type="pres">
      <dgm:prSet presAssocID="{E15EC567-FAE6-4FBB-B1FF-54D93A903F83}" presName="rootText1" presStyleLbl="node0" presStyleIdx="0" presStyleCnt="1">
        <dgm:presLayoutVars>
          <dgm:chPref val="3"/>
        </dgm:presLayoutVars>
      </dgm:prSet>
      <dgm:spPr/>
      <dgm:t>
        <a:bodyPr/>
        <a:lstStyle/>
        <a:p>
          <a:endParaRPr lang="en-US"/>
        </a:p>
      </dgm:t>
    </dgm:pt>
    <dgm:pt modelId="{552AD414-0513-4181-83A5-D50473E9CDBE}" type="pres">
      <dgm:prSet presAssocID="{E15EC567-FAE6-4FBB-B1FF-54D93A903F83}" presName="rootConnector1" presStyleLbl="node1" presStyleIdx="0" presStyleCnt="0"/>
      <dgm:spPr/>
      <dgm:t>
        <a:bodyPr/>
        <a:lstStyle/>
        <a:p>
          <a:endParaRPr lang="en-US"/>
        </a:p>
      </dgm:t>
    </dgm:pt>
    <dgm:pt modelId="{C3E195A4-0F7A-434D-A2DF-5EA45FC9D60E}" type="pres">
      <dgm:prSet presAssocID="{E15EC567-FAE6-4FBB-B1FF-54D93A903F83}" presName="hierChild2" presStyleCnt="0"/>
      <dgm:spPr/>
    </dgm:pt>
    <dgm:pt modelId="{3D4CAE32-83F8-48C3-8BEF-F31DD4B2196A}" type="pres">
      <dgm:prSet presAssocID="{A32046FF-19C0-4916-88B2-A803104EA762}" presName="Name50" presStyleLbl="parChTrans1D2" presStyleIdx="0" presStyleCnt="3"/>
      <dgm:spPr/>
    </dgm:pt>
    <dgm:pt modelId="{4E9CF5A8-A791-4B94-9FBB-165F98D76B46}" type="pres">
      <dgm:prSet presAssocID="{60D2106C-6305-4398-A49C-7AE78B51BEEC}" presName="hierRoot2" presStyleCnt="0">
        <dgm:presLayoutVars>
          <dgm:hierBranch/>
        </dgm:presLayoutVars>
      </dgm:prSet>
      <dgm:spPr/>
    </dgm:pt>
    <dgm:pt modelId="{32A08CE0-5A4E-474B-B619-FAB3FDD43A91}" type="pres">
      <dgm:prSet presAssocID="{60D2106C-6305-4398-A49C-7AE78B51BEEC}" presName="rootComposite" presStyleCnt="0"/>
      <dgm:spPr/>
    </dgm:pt>
    <dgm:pt modelId="{862719B2-812D-413D-AD51-D6AFDAA18905}" type="pres">
      <dgm:prSet presAssocID="{60D2106C-6305-4398-A49C-7AE78B51BEEC}" presName="rootText" presStyleLbl="node2" presStyleIdx="0" presStyleCnt="3" custLinFactNeighborX="124" custLinFactNeighborY="-7090">
        <dgm:presLayoutVars>
          <dgm:chPref val="3"/>
        </dgm:presLayoutVars>
      </dgm:prSet>
      <dgm:spPr/>
      <dgm:t>
        <a:bodyPr/>
        <a:lstStyle/>
        <a:p>
          <a:endParaRPr lang="en-US"/>
        </a:p>
      </dgm:t>
    </dgm:pt>
    <dgm:pt modelId="{76A89E53-1B92-4A8B-B38F-A0D14CF5F06B}" type="pres">
      <dgm:prSet presAssocID="{60D2106C-6305-4398-A49C-7AE78B51BEEC}" presName="rootConnector" presStyleLbl="node2" presStyleIdx="0" presStyleCnt="3"/>
      <dgm:spPr/>
      <dgm:t>
        <a:bodyPr/>
        <a:lstStyle/>
        <a:p>
          <a:endParaRPr lang="en-US"/>
        </a:p>
      </dgm:t>
    </dgm:pt>
    <dgm:pt modelId="{37950B17-06EA-46E9-9B2C-106C229395A5}" type="pres">
      <dgm:prSet presAssocID="{60D2106C-6305-4398-A49C-7AE78B51BEEC}" presName="hierChild4" presStyleCnt="0"/>
      <dgm:spPr/>
    </dgm:pt>
    <dgm:pt modelId="{A1B3BDF3-3F65-4FBC-823D-3E5818511285}" type="pres">
      <dgm:prSet presAssocID="{60D2106C-6305-4398-A49C-7AE78B51BEEC}" presName="hierChild5" presStyleCnt="0"/>
      <dgm:spPr/>
    </dgm:pt>
    <dgm:pt modelId="{DA559379-B841-4335-A179-00DE41063F92}" type="pres">
      <dgm:prSet presAssocID="{6EE19FD1-3846-4084-BAB7-ADB4603BAB51}" presName="Name50" presStyleLbl="parChTrans1D2" presStyleIdx="1" presStyleCnt="3"/>
      <dgm:spPr/>
    </dgm:pt>
    <dgm:pt modelId="{60BF1995-C1F2-46DD-AA42-32950212C1CE}" type="pres">
      <dgm:prSet presAssocID="{57848184-7DDA-4C69-BD20-FF44D54DBCB6}" presName="hierRoot2" presStyleCnt="0">
        <dgm:presLayoutVars>
          <dgm:hierBranch/>
        </dgm:presLayoutVars>
      </dgm:prSet>
      <dgm:spPr/>
    </dgm:pt>
    <dgm:pt modelId="{D9B3B69F-CD70-4698-997E-74A83215B7FC}" type="pres">
      <dgm:prSet presAssocID="{57848184-7DDA-4C69-BD20-FF44D54DBCB6}" presName="rootComposite" presStyleCnt="0"/>
      <dgm:spPr/>
    </dgm:pt>
    <dgm:pt modelId="{3F2CEB53-C9CD-450B-9569-ADCB20E7FDF4}" type="pres">
      <dgm:prSet presAssocID="{57848184-7DDA-4C69-BD20-FF44D54DBCB6}" presName="rootText" presStyleLbl="node2" presStyleIdx="1" presStyleCnt="3">
        <dgm:presLayoutVars>
          <dgm:chPref val="3"/>
        </dgm:presLayoutVars>
      </dgm:prSet>
      <dgm:spPr/>
      <dgm:t>
        <a:bodyPr/>
        <a:lstStyle/>
        <a:p>
          <a:endParaRPr lang="en-US"/>
        </a:p>
      </dgm:t>
    </dgm:pt>
    <dgm:pt modelId="{3F6B7DCC-32C2-4BA0-BF0F-FCE00E92173F}" type="pres">
      <dgm:prSet presAssocID="{57848184-7DDA-4C69-BD20-FF44D54DBCB6}" presName="rootConnector" presStyleLbl="node2" presStyleIdx="1" presStyleCnt="3"/>
      <dgm:spPr/>
      <dgm:t>
        <a:bodyPr/>
        <a:lstStyle/>
        <a:p>
          <a:endParaRPr lang="en-US"/>
        </a:p>
      </dgm:t>
    </dgm:pt>
    <dgm:pt modelId="{0BB80EB7-F8AD-4068-B483-644798AE133E}" type="pres">
      <dgm:prSet presAssocID="{57848184-7DDA-4C69-BD20-FF44D54DBCB6}" presName="hierChild4" presStyleCnt="0"/>
      <dgm:spPr/>
    </dgm:pt>
    <dgm:pt modelId="{F800C572-CB67-4818-84B1-B757FCB73028}" type="pres">
      <dgm:prSet presAssocID="{57848184-7DDA-4C69-BD20-FF44D54DBCB6}" presName="hierChild5" presStyleCnt="0"/>
      <dgm:spPr/>
    </dgm:pt>
    <dgm:pt modelId="{0A4CEFAE-D273-4C45-9854-4DF88C730DCC}" type="pres">
      <dgm:prSet presAssocID="{FFE49B9E-3361-4AA5-A988-E63D62C5DF65}" presName="Name50" presStyleLbl="parChTrans1D2" presStyleIdx="2" presStyleCnt="3"/>
      <dgm:spPr/>
    </dgm:pt>
    <dgm:pt modelId="{9E570F59-CEAD-479B-94F6-DCC73B10923E}" type="pres">
      <dgm:prSet presAssocID="{D3B43FDA-952B-4AA7-ADB8-8D9390461040}" presName="hierRoot2" presStyleCnt="0">
        <dgm:presLayoutVars>
          <dgm:hierBranch/>
        </dgm:presLayoutVars>
      </dgm:prSet>
      <dgm:spPr/>
    </dgm:pt>
    <dgm:pt modelId="{BB5E8666-8776-4564-8FF4-BBE28ED563C8}" type="pres">
      <dgm:prSet presAssocID="{D3B43FDA-952B-4AA7-ADB8-8D9390461040}" presName="rootComposite" presStyleCnt="0"/>
      <dgm:spPr/>
    </dgm:pt>
    <dgm:pt modelId="{3D9A153E-7DFC-40F2-B5BE-04015EDE118D}" type="pres">
      <dgm:prSet presAssocID="{D3B43FDA-952B-4AA7-ADB8-8D9390461040}" presName="rootText" presStyleLbl="node2" presStyleIdx="2" presStyleCnt="3">
        <dgm:presLayoutVars>
          <dgm:chPref val="3"/>
        </dgm:presLayoutVars>
      </dgm:prSet>
      <dgm:spPr/>
      <dgm:t>
        <a:bodyPr/>
        <a:lstStyle/>
        <a:p>
          <a:endParaRPr lang="en-US"/>
        </a:p>
      </dgm:t>
    </dgm:pt>
    <dgm:pt modelId="{7C9B7735-B66C-4E59-B279-46919EA47E0A}" type="pres">
      <dgm:prSet presAssocID="{D3B43FDA-952B-4AA7-ADB8-8D9390461040}" presName="rootConnector" presStyleLbl="node2" presStyleIdx="2" presStyleCnt="3"/>
      <dgm:spPr/>
      <dgm:t>
        <a:bodyPr/>
        <a:lstStyle/>
        <a:p>
          <a:endParaRPr lang="en-US"/>
        </a:p>
      </dgm:t>
    </dgm:pt>
    <dgm:pt modelId="{6E0720BD-49FB-4F05-A2FF-84A8714F5280}" type="pres">
      <dgm:prSet presAssocID="{D3B43FDA-952B-4AA7-ADB8-8D9390461040}" presName="hierChild4" presStyleCnt="0"/>
      <dgm:spPr/>
    </dgm:pt>
    <dgm:pt modelId="{0434FD03-3ABB-4286-B72A-E21D1E45C563}" type="pres">
      <dgm:prSet presAssocID="{D3B43FDA-952B-4AA7-ADB8-8D9390461040}" presName="hierChild5" presStyleCnt="0"/>
      <dgm:spPr/>
    </dgm:pt>
    <dgm:pt modelId="{3529886C-8257-44BA-99B5-EB8B3757EB13}" type="pres">
      <dgm:prSet presAssocID="{E15EC567-FAE6-4FBB-B1FF-54D93A903F83}" presName="hierChild3" presStyleCnt="0"/>
      <dgm:spPr/>
    </dgm:pt>
  </dgm:ptLst>
  <dgm:cxnLst>
    <dgm:cxn modelId="{AEADCB42-36B4-4796-823C-F5BC2BC3F423}" type="presOf" srcId="{C8EAA4B3-E7F8-4C7C-99E4-63CF79424263}" destId="{1D8AC227-C3ED-4C2E-904C-F4C52281D6F4}" srcOrd="0" destOrd="0" presId="urn:microsoft.com/office/officeart/2005/8/layout/orgChart1"/>
    <dgm:cxn modelId="{B998B084-0C29-4A27-8768-592837839E91}" srcId="{C8EAA4B3-E7F8-4C7C-99E4-63CF79424263}" destId="{E15EC567-FAE6-4FBB-B1FF-54D93A903F83}" srcOrd="0" destOrd="0" parTransId="{A6E8BF66-AF9A-4365-86D4-4E7C8A2AE693}" sibTransId="{E053E200-E356-47CB-B325-D25D43A7002F}"/>
    <dgm:cxn modelId="{7BAD2C1A-D6B8-4F86-B653-111493E0C1FA}" type="presOf" srcId="{D3B43FDA-952B-4AA7-ADB8-8D9390461040}" destId="{3D9A153E-7DFC-40F2-B5BE-04015EDE118D}" srcOrd="0" destOrd="0" presId="urn:microsoft.com/office/officeart/2005/8/layout/orgChart1"/>
    <dgm:cxn modelId="{2CD7EE32-646A-425E-A1AF-EA6DDD4EFC58}" srcId="{E15EC567-FAE6-4FBB-B1FF-54D93A903F83}" destId="{D3B43FDA-952B-4AA7-ADB8-8D9390461040}" srcOrd="2" destOrd="0" parTransId="{FFE49B9E-3361-4AA5-A988-E63D62C5DF65}" sibTransId="{FE5F9155-47D5-4B8A-9CDF-FF61181B0B49}"/>
    <dgm:cxn modelId="{D5B10B45-D4B1-4C33-839D-47D017A3B124}" type="presOf" srcId="{57848184-7DDA-4C69-BD20-FF44D54DBCB6}" destId="{3F2CEB53-C9CD-450B-9569-ADCB20E7FDF4}" srcOrd="0" destOrd="0" presId="urn:microsoft.com/office/officeart/2005/8/layout/orgChart1"/>
    <dgm:cxn modelId="{56BFCC11-174A-44F0-9B02-160707DE1568}" type="presOf" srcId="{E15EC567-FAE6-4FBB-B1FF-54D93A903F83}" destId="{552AD414-0513-4181-83A5-D50473E9CDBE}" srcOrd="1" destOrd="0" presId="urn:microsoft.com/office/officeart/2005/8/layout/orgChart1"/>
    <dgm:cxn modelId="{417DBDC6-C2D7-4016-B68F-91DECEF6FAC1}" type="presOf" srcId="{E15EC567-FAE6-4FBB-B1FF-54D93A903F83}" destId="{15B5B89F-B75E-4B5F-9E34-57A2EC10F204}" srcOrd="0" destOrd="0" presId="urn:microsoft.com/office/officeart/2005/8/layout/orgChart1"/>
    <dgm:cxn modelId="{69DA171B-033A-4175-B224-5B0FFF8B71DF}" type="presOf" srcId="{A32046FF-19C0-4916-88B2-A803104EA762}" destId="{3D4CAE32-83F8-48C3-8BEF-F31DD4B2196A}" srcOrd="0" destOrd="0" presId="urn:microsoft.com/office/officeart/2005/8/layout/orgChart1"/>
    <dgm:cxn modelId="{D30A4370-516B-4F73-9FE8-18C0E8CF66E2}" srcId="{E15EC567-FAE6-4FBB-B1FF-54D93A903F83}" destId="{57848184-7DDA-4C69-BD20-FF44D54DBCB6}" srcOrd="1" destOrd="0" parTransId="{6EE19FD1-3846-4084-BAB7-ADB4603BAB51}" sibTransId="{820BCC0A-7DD6-414D-AC43-0E09DF9F7DE9}"/>
    <dgm:cxn modelId="{9E8B72E5-52DE-40C9-9CBC-7B225ED52C27}" type="presOf" srcId="{D3B43FDA-952B-4AA7-ADB8-8D9390461040}" destId="{7C9B7735-B66C-4E59-B279-46919EA47E0A}" srcOrd="1" destOrd="0" presId="urn:microsoft.com/office/officeart/2005/8/layout/orgChart1"/>
    <dgm:cxn modelId="{013ED085-8F14-4F1D-8B60-EA56E76022A3}" srcId="{E15EC567-FAE6-4FBB-B1FF-54D93A903F83}" destId="{60D2106C-6305-4398-A49C-7AE78B51BEEC}" srcOrd="0" destOrd="0" parTransId="{A32046FF-19C0-4916-88B2-A803104EA762}" sibTransId="{9F3FB0A8-4290-45AE-B56A-6DC771454D67}"/>
    <dgm:cxn modelId="{F2D7158F-9804-465A-830D-068607ABB7FA}" type="presOf" srcId="{57848184-7DDA-4C69-BD20-FF44D54DBCB6}" destId="{3F6B7DCC-32C2-4BA0-BF0F-FCE00E92173F}" srcOrd="1" destOrd="0" presId="urn:microsoft.com/office/officeart/2005/8/layout/orgChart1"/>
    <dgm:cxn modelId="{0961B4A6-D393-49C6-94C2-1B3E988971E5}" type="presOf" srcId="{6EE19FD1-3846-4084-BAB7-ADB4603BAB51}" destId="{DA559379-B841-4335-A179-00DE41063F92}" srcOrd="0" destOrd="0" presId="urn:microsoft.com/office/officeart/2005/8/layout/orgChart1"/>
    <dgm:cxn modelId="{436ED06E-3A7F-4DEF-BB75-FA248367C880}" type="presOf" srcId="{FFE49B9E-3361-4AA5-A988-E63D62C5DF65}" destId="{0A4CEFAE-D273-4C45-9854-4DF88C730DCC}" srcOrd="0" destOrd="0" presId="urn:microsoft.com/office/officeart/2005/8/layout/orgChart1"/>
    <dgm:cxn modelId="{C65535F7-01E7-46D7-B0E1-CAD5E1F8119E}" type="presOf" srcId="{60D2106C-6305-4398-A49C-7AE78B51BEEC}" destId="{862719B2-812D-413D-AD51-D6AFDAA18905}" srcOrd="0" destOrd="0" presId="urn:microsoft.com/office/officeart/2005/8/layout/orgChart1"/>
    <dgm:cxn modelId="{52283E7D-8E99-4D1F-B2CE-D290AF5118B1}" type="presOf" srcId="{60D2106C-6305-4398-A49C-7AE78B51BEEC}" destId="{76A89E53-1B92-4A8B-B38F-A0D14CF5F06B}" srcOrd="1" destOrd="0" presId="urn:microsoft.com/office/officeart/2005/8/layout/orgChart1"/>
    <dgm:cxn modelId="{731F8D0A-54EF-46D5-BA67-F7D2C40A9BC6}" type="presParOf" srcId="{1D8AC227-C3ED-4C2E-904C-F4C52281D6F4}" destId="{918896A7-8745-46CC-9328-AE38823DA4DD}" srcOrd="0" destOrd="0" presId="urn:microsoft.com/office/officeart/2005/8/layout/orgChart1"/>
    <dgm:cxn modelId="{689EF33A-D9ED-4A09-B89D-06F85C2A6B3A}" type="presParOf" srcId="{918896A7-8745-46CC-9328-AE38823DA4DD}" destId="{ACFD93B6-A12C-4D64-A436-9674EBEB4F80}" srcOrd="0" destOrd="0" presId="urn:microsoft.com/office/officeart/2005/8/layout/orgChart1"/>
    <dgm:cxn modelId="{A0E5D16B-5C69-447D-BC3A-38DC2D285D9F}" type="presParOf" srcId="{ACFD93B6-A12C-4D64-A436-9674EBEB4F80}" destId="{15B5B89F-B75E-4B5F-9E34-57A2EC10F204}" srcOrd="0" destOrd="0" presId="urn:microsoft.com/office/officeart/2005/8/layout/orgChart1"/>
    <dgm:cxn modelId="{A28706E0-4E23-4AFE-B768-1644456D1976}" type="presParOf" srcId="{ACFD93B6-A12C-4D64-A436-9674EBEB4F80}" destId="{552AD414-0513-4181-83A5-D50473E9CDBE}" srcOrd="1" destOrd="0" presId="urn:microsoft.com/office/officeart/2005/8/layout/orgChart1"/>
    <dgm:cxn modelId="{6DBDDEE8-0F89-4FF1-8D04-5E62A9041412}" type="presParOf" srcId="{918896A7-8745-46CC-9328-AE38823DA4DD}" destId="{C3E195A4-0F7A-434D-A2DF-5EA45FC9D60E}" srcOrd="1" destOrd="0" presId="urn:microsoft.com/office/officeart/2005/8/layout/orgChart1"/>
    <dgm:cxn modelId="{027A2D5C-D814-498D-B25E-45288CCDD74B}" type="presParOf" srcId="{C3E195A4-0F7A-434D-A2DF-5EA45FC9D60E}" destId="{3D4CAE32-83F8-48C3-8BEF-F31DD4B2196A}" srcOrd="0" destOrd="0" presId="urn:microsoft.com/office/officeart/2005/8/layout/orgChart1"/>
    <dgm:cxn modelId="{68CE52E9-9548-4C43-A918-0919FEE9E475}" type="presParOf" srcId="{C3E195A4-0F7A-434D-A2DF-5EA45FC9D60E}" destId="{4E9CF5A8-A791-4B94-9FBB-165F98D76B46}" srcOrd="1" destOrd="0" presId="urn:microsoft.com/office/officeart/2005/8/layout/orgChart1"/>
    <dgm:cxn modelId="{0C838C72-85C8-463D-A1C2-E9F6B645EAD3}" type="presParOf" srcId="{4E9CF5A8-A791-4B94-9FBB-165F98D76B46}" destId="{32A08CE0-5A4E-474B-B619-FAB3FDD43A91}" srcOrd="0" destOrd="0" presId="urn:microsoft.com/office/officeart/2005/8/layout/orgChart1"/>
    <dgm:cxn modelId="{2A76DD1B-4E7C-48AB-9849-563970121632}" type="presParOf" srcId="{32A08CE0-5A4E-474B-B619-FAB3FDD43A91}" destId="{862719B2-812D-413D-AD51-D6AFDAA18905}" srcOrd="0" destOrd="0" presId="urn:microsoft.com/office/officeart/2005/8/layout/orgChart1"/>
    <dgm:cxn modelId="{292E943D-19B6-48EE-8826-72085DD5C8AA}" type="presParOf" srcId="{32A08CE0-5A4E-474B-B619-FAB3FDD43A91}" destId="{76A89E53-1B92-4A8B-B38F-A0D14CF5F06B}" srcOrd="1" destOrd="0" presId="urn:microsoft.com/office/officeart/2005/8/layout/orgChart1"/>
    <dgm:cxn modelId="{7289A3FD-B072-48B0-ABB2-59E509D51A3B}" type="presParOf" srcId="{4E9CF5A8-A791-4B94-9FBB-165F98D76B46}" destId="{37950B17-06EA-46E9-9B2C-106C229395A5}" srcOrd="1" destOrd="0" presId="urn:microsoft.com/office/officeart/2005/8/layout/orgChart1"/>
    <dgm:cxn modelId="{786F131D-254C-44D4-A8CF-47B9DE0526E6}" type="presParOf" srcId="{4E9CF5A8-A791-4B94-9FBB-165F98D76B46}" destId="{A1B3BDF3-3F65-4FBC-823D-3E5818511285}" srcOrd="2" destOrd="0" presId="urn:microsoft.com/office/officeart/2005/8/layout/orgChart1"/>
    <dgm:cxn modelId="{E91BE56C-B6B9-472C-89C3-247D56A85732}" type="presParOf" srcId="{C3E195A4-0F7A-434D-A2DF-5EA45FC9D60E}" destId="{DA559379-B841-4335-A179-00DE41063F92}" srcOrd="2" destOrd="0" presId="urn:microsoft.com/office/officeart/2005/8/layout/orgChart1"/>
    <dgm:cxn modelId="{0F1EAC91-5945-423C-A572-ECA6EB7A90EA}" type="presParOf" srcId="{C3E195A4-0F7A-434D-A2DF-5EA45FC9D60E}" destId="{60BF1995-C1F2-46DD-AA42-32950212C1CE}" srcOrd="3" destOrd="0" presId="urn:microsoft.com/office/officeart/2005/8/layout/orgChart1"/>
    <dgm:cxn modelId="{E6511EB2-90D3-4590-9096-1D37C71BA450}" type="presParOf" srcId="{60BF1995-C1F2-46DD-AA42-32950212C1CE}" destId="{D9B3B69F-CD70-4698-997E-74A83215B7FC}" srcOrd="0" destOrd="0" presId="urn:microsoft.com/office/officeart/2005/8/layout/orgChart1"/>
    <dgm:cxn modelId="{80D46C97-E683-444F-848E-B57FDC918466}" type="presParOf" srcId="{D9B3B69F-CD70-4698-997E-74A83215B7FC}" destId="{3F2CEB53-C9CD-450B-9569-ADCB20E7FDF4}" srcOrd="0" destOrd="0" presId="urn:microsoft.com/office/officeart/2005/8/layout/orgChart1"/>
    <dgm:cxn modelId="{75570DEB-C162-4220-9A30-48FB3E449D29}" type="presParOf" srcId="{D9B3B69F-CD70-4698-997E-74A83215B7FC}" destId="{3F6B7DCC-32C2-4BA0-BF0F-FCE00E92173F}" srcOrd="1" destOrd="0" presId="urn:microsoft.com/office/officeart/2005/8/layout/orgChart1"/>
    <dgm:cxn modelId="{B83BB961-1152-4526-9E79-3E9D4004A2FB}" type="presParOf" srcId="{60BF1995-C1F2-46DD-AA42-32950212C1CE}" destId="{0BB80EB7-F8AD-4068-B483-644798AE133E}" srcOrd="1" destOrd="0" presId="urn:microsoft.com/office/officeart/2005/8/layout/orgChart1"/>
    <dgm:cxn modelId="{8E81ECBD-76BF-48FB-B9C8-D7BF59B54CB1}" type="presParOf" srcId="{60BF1995-C1F2-46DD-AA42-32950212C1CE}" destId="{F800C572-CB67-4818-84B1-B757FCB73028}" srcOrd="2" destOrd="0" presId="urn:microsoft.com/office/officeart/2005/8/layout/orgChart1"/>
    <dgm:cxn modelId="{187D275C-C534-4FBC-8487-93A29C8DED34}" type="presParOf" srcId="{C3E195A4-0F7A-434D-A2DF-5EA45FC9D60E}" destId="{0A4CEFAE-D273-4C45-9854-4DF88C730DCC}" srcOrd="4" destOrd="0" presId="urn:microsoft.com/office/officeart/2005/8/layout/orgChart1"/>
    <dgm:cxn modelId="{7D27D7BB-830A-4AAF-95A1-E1E670E6804E}" type="presParOf" srcId="{C3E195A4-0F7A-434D-A2DF-5EA45FC9D60E}" destId="{9E570F59-CEAD-479B-94F6-DCC73B10923E}" srcOrd="5" destOrd="0" presId="urn:microsoft.com/office/officeart/2005/8/layout/orgChart1"/>
    <dgm:cxn modelId="{5D0AB204-09F9-4F85-A5A1-9C88F8F6E76A}" type="presParOf" srcId="{9E570F59-CEAD-479B-94F6-DCC73B10923E}" destId="{BB5E8666-8776-4564-8FF4-BBE28ED563C8}" srcOrd="0" destOrd="0" presId="urn:microsoft.com/office/officeart/2005/8/layout/orgChart1"/>
    <dgm:cxn modelId="{7754545F-2207-4619-99E9-0C6199EE4D52}" type="presParOf" srcId="{BB5E8666-8776-4564-8FF4-BBE28ED563C8}" destId="{3D9A153E-7DFC-40F2-B5BE-04015EDE118D}" srcOrd="0" destOrd="0" presId="urn:microsoft.com/office/officeart/2005/8/layout/orgChart1"/>
    <dgm:cxn modelId="{92CE72BD-7CE8-4AA3-9904-E107F67185A2}" type="presParOf" srcId="{BB5E8666-8776-4564-8FF4-BBE28ED563C8}" destId="{7C9B7735-B66C-4E59-B279-46919EA47E0A}" srcOrd="1" destOrd="0" presId="urn:microsoft.com/office/officeart/2005/8/layout/orgChart1"/>
    <dgm:cxn modelId="{9E61E553-A127-4DFC-A909-3394EB739335}" type="presParOf" srcId="{9E570F59-CEAD-479B-94F6-DCC73B10923E}" destId="{6E0720BD-49FB-4F05-A2FF-84A8714F5280}" srcOrd="1" destOrd="0" presId="urn:microsoft.com/office/officeart/2005/8/layout/orgChart1"/>
    <dgm:cxn modelId="{15083971-3502-4AF7-B857-B90D1FE52E75}" type="presParOf" srcId="{9E570F59-CEAD-479B-94F6-DCC73B10923E}" destId="{0434FD03-3ABB-4286-B72A-E21D1E45C563}" srcOrd="2" destOrd="0" presId="urn:microsoft.com/office/officeart/2005/8/layout/orgChart1"/>
    <dgm:cxn modelId="{01957F69-112A-4F7A-B4C1-A3877E61BB03}" type="presParOf" srcId="{918896A7-8745-46CC-9328-AE38823DA4DD}" destId="{3529886C-8257-44BA-99B5-EB8B3757EB1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24FC4-F608-48DF-A6BB-A9AF5A965B2F}" type="doc">
      <dgm:prSet loTypeId="urn:microsoft.com/office/officeart/2005/8/layout/pyramid1" loCatId="pyramid" qsTypeId="urn:microsoft.com/office/officeart/2005/8/quickstyle/simple1" qsCatId="simple" csTypeId="urn:microsoft.com/office/officeart/2005/8/colors/accent1_2" csCatId="accent1" phldr="1"/>
      <dgm:spPr/>
    </dgm:pt>
    <dgm:pt modelId="{0CC4ED11-89AF-4956-BD5B-F55D3CA1C585}">
      <dgm:prSet phldrT="[Text]"/>
      <dgm:spPr/>
      <dgm:t>
        <a:bodyPr/>
        <a:lstStyle/>
        <a:p>
          <a:r>
            <a:rPr lang="en-US" dirty="0" smtClean="0"/>
            <a:t>Ist estate: 1%</a:t>
          </a:r>
          <a:endParaRPr lang="en-US" dirty="0"/>
        </a:p>
      </dgm:t>
    </dgm:pt>
    <dgm:pt modelId="{7644DF3C-6BFE-45F5-8CBF-BADCFB8A01F2}" type="parTrans" cxnId="{B4CCD27A-6F72-4C3A-B328-A10C392E94E8}">
      <dgm:prSet/>
      <dgm:spPr/>
      <dgm:t>
        <a:bodyPr/>
        <a:lstStyle/>
        <a:p>
          <a:endParaRPr lang="en-US"/>
        </a:p>
      </dgm:t>
    </dgm:pt>
    <dgm:pt modelId="{E42177BC-2862-49FD-9C20-FB2BCD449E6E}" type="sibTrans" cxnId="{B4CCD27A-6F72-4C3A-B328-A10C392E94E8}">
      <dgm:prSet/>
      <dgm:spPr/>
      <dgm:t>
        <a:bodyPr/>
        <a:lstStyle/>
        <a:p>
          <a:endParaRPr lang="en-US"/>
        </a:p>
      </dgm:t>
    </dgm:pt>
    <dgm:pt modelId="{5A5EC9CA-5AB6-4D16-98FC-E71C8383CAE0}">
      <dgm:prSet phldrT="[Text]"/>
      <dgm:spPr/>
      <dgm:t>
        <a:bodyPr/>
        <a:lstStyle/>
        <a:p>
          <a:r>
            <a:rPr lang="en-US" dirty="0" smtClean="0"/>
            <a:t>2</a:t>
          </a:r>
          <a:r>
            <a:rPr lang="en-US" baseline="30000" dirty="0" smtClean="0"/>
            <a:t>nd</a:t>
          </a:r>
          <a:r>
            <a:rPr lang="en-US" dirty="0" smtClean="0"/>
            <a:t> Estate: </a:t>
          </a:r>
        </a:p>
        <a:p>
          <a:r>
            <a:rPr lang="en-US" dirty="0" smtClean="0"/>
            <a:t>2%</a:t>
          </a:r>
          <a:endParaRPr lang="en-US" dirty="0"/>
        </a:p>
      </dgm:t>
    </dgm:pt>
    <dgm:pt modelId="{75CB5D6A-930C-4803-B87F-7F8C7F40162A}" type="parTrans" cxnId="{A248AE1B-4D4E-45CB-841C-56CC9076F839}">
      <dgm:prSet/>
      <dgm:spPr/>
      <dgm:t>
        <a:bodyPr/>
        <a:lstStyle/>
        <a:p>
          <a:endParaRPr lang="en-US"/>
        </a:p>
      </dgm:t>
    </dgm:pt>
    <dgm:pt modelId="{6E5C142B-B82B-40CF-8077-1C4B4C19E108}" type="sibTrans" cxnId="{A248AE1B-4D4E-45CB-841C-56CC9076F839}">
      <dgm:prSet/>
      <dgm:spPr/>
      <dgm:t>
        <a:bodyPr/>
        <a:lstStyle/>
        <a:p>
          <a:endParaRPr lang="en-US"/>
        </a:p>
      </dgm:t>
    </dgm:pt>
    <dgm:pt modelId="{3185EE70-994D-40F1-840E-A9F1AD042721}">
      <dgm:prSet phldrT="[Text]"/>
      <dgm:spPr/>
      <dgm:t>
        <a:bodyPr/>
        <a:lstStyle/>
        <a:p>
          <a:r>
            <a:rPr lang="en-US" dirty="0" smtClean="0"/>
            <a:t>3</a:t>
          </a:r>
          <a:r>
            <a:rPr lang="en-US" baseline="30000" dirty="0" smtClean="0"/>
            <a:t>rd</a:t>
          </a:r>
          <a:r>
            <a:rPr lang="en-US" dirty="0" smtClean="0"/>
            <a:t> Estate:</a:t>
          </a:r>
        </a:p>
        <a:p>
          <a:r>
            <a:rPr lang="en-US" dirty="0" smtClean="0"/>
            <a:t>97%</a:t>
          </a:r>
          <a:endParaRPr lang="en-US" dirty="0"/>
        </a:p>
      </dgm:t>
    </dgm:pt>
    <dgm:pt modelId="{624CFE0C-394F-4FCA-BBDD-C25AACE53145}" type="parTrans" cxnId="{8183B29B-E1F8-445D-8379-43DDA378F12D}">
      <dgm:prSet/>
      <dgm:spPr/>
      <dgm:t>
        <a:bodyPr/>
        <a:lstStyle/>
        <a:p>
          <a:endParaRPr lang="en-US"/>
        </a:p>
      </dgm:t>
    </dgm:pt>
    <dgm:pt modelId="{2EED8EB4-6632-4F74-BEFD-4E7C5F4EF92B}" type="sibTrans" cxnId="{8183B29B-E1F8-445D-8379-43DDA378F12D}">
      <dgm:prSet/>
      <dgm:spPr/>
      <dgm:t>
        <a:bodyPr/>
        <a:lstStyle/>
        <a:p>
          <a:endParaRPr lang="en-US"/>
        </a:p>
      </dgm:t>
    </dgm:pt>
    <dgm:pt modelId="{A9ED7982-E5D1-45E2-A7BB-84A08597B750}" type="pres">
      <dgm:prSet presAssocID="{E2624FC4-F608-48DF-A6BB-A9AF5A965B2F}" presName="Name0" presStyleCnt="0">
        <dgm:presLayoutVars>
          <dgm:dir/>
          <dgm:animLvl val="lvl"/>
          <dgm:resizeHandles val="exact"/>
        </dgm:presLayoutVars>
      </dgm:prSet>
      <dgm:spPr/>
    </dgm:pt>
    <dgm:pt modelId="{34F71803-2471-4B44-A477-ADA618D38106}" type="pres">
      <dgm:prSet presAssocID="{0CC4ED11-89AF-4956-BD5B-F55D3CA1C585}" presName="Name8" presStyleCnt="0"/>
      <dgm:spPr/>
    </dgm:pt>
    <dgm:pt modelId="{F70B1E4E-5220-442E-9AA3-AC686F7749CE}" type="pres">
      <dgm:prSet presAssocID="{0CC4ED11-89AF-4956-BD5B-F55D3CA1C585}" presName="level" presStyleLbl="node1" presStyleIdx="0" presStyleCnt="3">
        <dgm:presLayoutVars>
          <dgm:chMax val="1"/>
          <dgm:bulletEnabled val="1"/>
        </dgm:presLayoutVars>
      </dgm:prSet>
      <dgm:spPr/>
      <dgm:t>
        <a:bodyPr/>
        <a:lstStyle/>
        <a:p>
          <a:endParaRPr lang="en-US"/>
        </a:p>
      </dgm:t>
    </dgm:pt>
    <dgm:pt modelId="{E44BAE72-2834-46BD-A983-08451FE84C5C}" type="pres">
      <dgm:prSet presAssocID="{0CC4ED11-89AF-4956-BD5B-F55D3CA1C585}" presName="levelTx" presStyleLbl="revTx" presStyleIdx="0" presStyleCnt="0">
        <dgm:presLayoutVars>
          <dgm:chMax val="1"/>
          <dgm:bulletEnabled val="1"/>
        </dgm:presLayoutVars>
      </dgm:prSet>
      <dgm:spPr/>
      <dgm:t>
        <a:bodyPr/>
        <a:lstStyle/>
        <a:p>
          <a:endParaRPr lang="en-US"/>
        </a:p>
      </dgm:t>
    </dgm:pt>
    <dgm:pt modelId="{B3014376-C018-493A-AB2A-CDD8947A9002}" type="pres">
      <dgm:prSet presAssocID="{5A5EC9CA-5AB6-4D16-98FC-E71C8383CAE0}" presName="Name8" presStyleCnt="0"/>
      <dgm:spPr/>
    </dgm:pt>
    <dgm:pt modelId="{E8515110-0D09-423F-BE98-DA7621BFA224}" type="pres">
      <dgm:prSet presAssocID="{5A5EC9CA-5AB6-4D16-98FC-E71C8383CAE0}" presName="level" presStyleLbl="node1" presStyleIdx="1" presStyleCnt="3">
        <dgm:presLayoutVars>
          <dgm:chMax val="1"/>
          <dgm:bulletEnabled val="1"/>
        </dgm:presLayoutVars>
      </dgm:prSet>
      <dgm:spPr/>
      <dgm:t>
        <a:bodyPr/>
        <a:lstStyle/>
        <a:p>
          <a:endParaRPr lang="en-US"/>
        </a:p>
      </dgm:t>
    </dgm:pt>
    <dgm:pt modelId="{4969CC54-CE47-4E17-8F95-6C6EF0DEDD4A}" type="pres">
      <dgm:prSet presAssocID="{5A5EC9CA-5AB6-4D16-98FC-E71C8383CAE0}" presName="levelTx" presStyleLbl="revTx" presStyleIdx="0" presStyleCnt="0">
        <dgm:presLayoutVars>
          <dgm:chMax val="1"/>
          <dgm:bulletEnabled val="1"/>
        </dgm:presLayoutVars>
      </dgm:prSet>
      <dgm:spPr/>
      <dgm:t>
        <a:bodyPr/>
        <a:lstStyle/>
        <a:p>
          <a:endParaRPr lang="en-US"/>
        </a:p>
      </dgm:t>
    </dgm:pt>
    <dgm:pt modelId="{8150F308-FC90-45D4-ACC2-33753463F05C}" type="pres">
      <dgm:prSet presAssocID="{3185EE70-994D-40F1-840E-A9F1AD042721}" presName="Name8" presStyleCnt="0"/>
      <dgm:spPr/>
    </dgm:pt>
    <dgm:pt modelId="{81C1D989-2181-491A-A823-4D36C1E5280D}" type="pres">
      <dgm:prSet presAssocID="{3185EE70-994D-40F1-840E-A9F1AD042721}" presName="level" presStyleLbl="node1" presStyleIdx="2" presStyleCnt="3">
        <dgm:presLayoutVars>
          <dgm:chMax val="1"/>
          <dgm:bulletEnabled val="1"/>
        </dgm:presLayoutVars>
      </dgm:prSet>
      <dgm:spPr/>
      <dgm:t>
        <a:bodyPr/>
        <a:lstStyle/>
        <a:p>
          <a:endParaRPr lang="en-US"/>
        </a:p>
      </dgm:t>
    </dgm:pt>
    <dgm:pt modelId="{CA2F9D6C-7E5C-4357-9646-F070BBE482EE}" type="pres">
      <dgm:prSet presAssocID="{3185EE70-994D-40F1-840E-A9F1AD042721}" presName="levelTx" presStyleLbl="revTx" presStyleIdx="0" presStyleCnt="0">
        <dgm:presLayoutVars>
          <dgm:chMax val="1"/>
          <dgm:bulletEnabled val="1"/>
        </dgm:presLayoutVars>
      </dgm:prSet>
      <dgm:spPr/>
      <dgm:t>
        <a:bodyPr/>
        <a:lstStyle/>
        <a:p>
          <a:endParaRPr lang="en-US"/>
        </a:p>
      </dgm:t>
    </dgm:pt>
  </dgm:ptLst>
  <dgm:cxnLst>
    <dgm:cxn modelId="{B4CCD27A-6F72-4C3A-B328-A10C392E94E8}" srcId="{E2624FC4-F608-48DF-A6BB-A9AF5A965B2F}" destId="{0CC4ED11-89AF-4956-BD5B-F55D3CA1C585}" srcOrd="0" destOrd="0" parTransId="{7644DF3C-6BFE-45F5-8CBF-BADCFB8A01F2}" sibTransId="{E42177BC-2862-49FD-9C20-FB2BCD449E6E}"/>
    <dgm:cxn modelId="{0059E551-64CF-48C9-A237-79833B930010}" type="presOf" srcId="{5A5EC9CA-5AB6-4D16-98FC-E71C8383CAE0}" destId="{E8515110-0D09-423F-BE98-DA7621BFA224}" srcOrd="0" destOrd="0" presId="urn:microsoft.com/office/officeart/2005/8/layout/pyramid1"/>
    <dgm:cxn modelId="{F9567669-F3B7-418D-A7A6-13E21F42F5D4}" type="presOf" srcId="{0CC4ED11-89AF-4956-BD5B-F55D3CA1C585}" destId="{F70B1E4E-5220-442E-9AA3-AC686F7749CE}" srcOrd="0" destOrd="0" presId="urn:microsoft.com/office/officeart/2005/8/layout/pyramid1"/>
    <dgm:cxn modelId="{93BECA72-F6EC-40C2-B969-F9C60627A5FD}" type="presOf" srcId="{5A5EC9CA-5AB6-4D16-98FC-E71C8383CAE0}" destId="{4969CC54-CE47-4E17-8F95-6C6EF0DEDD4A}" srcOrd="1" destOrd="0" presId="urn:microsoft.com/office/officeart/2005/8/layout/pyramid1"/>
    <dgm:cxn modelId="{8A8A69A0-EA23-4110-A370-DD4481F806D3}" type="presOf" srcId="{3185EE70-994D-40F1-840E-A9F1AD042721}" destId="{CA2F9D6C-7E5C-4357-9646-F070BBE482EE}" srcOrd="1" destOrd="0" presId="urn:microsoft.com/office/officeart/2005/8/layout/pyramid1"/>
    <dgm:cxn modelId="{8183B29B-E1F8-445D-8379-43DDA378F12D}" srcId="{E2624FC4-F608-48DF-A6BB-A9AF5A965B2F}" destId="{3185EE70-994D-40F1-840E-A9F1AD042721}" srcOrd="2" destOrd="0" parTransId="{624CFE0C-394F-4FCA-BBDD-C25AACE53145}" sibTransId="{2EED8EB4-6632-4F74-BEFD-4E7C5F4EF92B}"/>
    <dgm:cxn modelId="{6BA8E04D-359D-4539-9470-6FF3D131ACC9}" type="presOf" srcId="{E2624FC4-F608-48DF-A6BB-A9AF5A965B2F}" destId="{A9ED7982-E5D1-45E2-A7BB-84A08597B750}" srcOrd="0" destOrd="0" presId="urn:microsoft.com/office/officeart/2005/8/layout/pyramid1"/>
    <dgm:cxn modelId="{A248AE1B-4D4E-45CB-841C-56CC9076F839}" srcId="{E2624FC4-F608-48DF-A6BB-A9AF5A965B2F}" destId="{5A5EC9CA-5AB6-4D16-98FC-E71C8383CAE0}" srcOrd="1" destOrd="0" parTransId="{75CB5D6A-930C-4803-B87F-7F8C7F40162A}" sibTransId="{6E5C142B-B82B-40CF-8077-1C4B4C19E108}"/>
    <dgm:cxn modelId="{4533BCF9-BEF6-4A78-B3C2-A448EA548C5F}" type="presOf" srcId="{3185EE70-994D-40F1-840E-A9F1AD042721}" destId="{81C1D989-2181-491A-A823-4D36C1E5280D}" srcOrd="0" destOrd="0" presId="urn:microsoft.com/office/officeart/2005/8/layout/pyramid1"/>
    <dgm:cxn modelId="{C3BCC9B0-8A2F-4080-BEAC-B6764788A1C2}" type="presOf" srcId="{0CC4ED11-89AF-4956-BD5B-F55D3CA1C585}" destId="{E44BAE72-2834-46BD-A983-08451FE84C5C}" srcOrd="1" destOrd="0" presId="urn:microsoft.com/office/officeart/2005/8/layout/pyramid1"/>
    <dgm:cxn modelId="{A4AC1E8F-E1BB-4E05-BEEA-3B3C53522376}" type="presParOf" srcId="{A9ED7982-E5D1-45E2-A7BB-84A08597B750}" destId="{34F71803-2471-4B44-A477-ADA618D38106}" srcOrd="0" destOrd="0" presId="urn:microsoft.com/office/officeart/2005/8/layout/pyramid1"/>
    <dgm:cxn modelId="{7B7C33B5-29B5-4D90-9884-05573B9962CA}" type="presParOf" srcId="{34F71803-2471-4B44-A477-ADA618D38106}" destId="{F70B1E4E-5220-442E-9AA3-AC686F7749CE}" srcOrd="0" destOrd="0" presId="urn:microsoft.com/office/officeart/2005/8/layout/pyramid1"/>
    <dgm:cxn modelId="{FB359D19-FB02-4CA2-B62B-8DAA64585789}" type="presParOf" srcId="{34F71803-2471-4B44-A477-ADA618D38106}" destId="{E44BAE72-2834-46BD-A983-08451FE84C5C}" srcOrd="1" destOrd="0" presId="urn:microsoft.com/office/officeart/2005/8/layout/pyramid1"/>
    <dgm:cxn modelId="{7EA90CF8-928D-447A-8972-628865DE9E30}" type="presParOf" srcId="{A9ED7982-E5D1-45E2-A7BB-84A08597B750}" destId="{B3014376-C018-493A-AB2A-CDD8947A9002}" srcOrd="1" destOrd="0" presId="urn:microsoft.com/office/officeart/2005/8/layout/pyramid1"/>
    <dgm:cxn modelId="{09245478-1E3C-4C19-A899-FC4BF054EE25}" type="presParOf" srcId="{B3014376-C018-493A-AB2A-CDD8947A9002}" destId="{E8515110-0D09-423F-BE98-DA7621BFA224}" srcOrd="0" destOrd="0" presId="urn:microsoft.com/office/officeart/2005/8/layout/pyramid1"/>
    <dgm:cxn modelId="{52DAFCC9-D9AE-4427-B1E6-6908A1D42672}" type="presParOf" srcId="{B3014376-C018-493A-AB2A-CDD8947A9002}" destId="{4969CC54-CE47-4E17-8F95-6C6EF0DEDD4A}" srcOrd="1" destOrd="0" presId="urn:microsoft.com/office/officeart/2005/8/layout/pyramid1"/>
    <dgm:cxn modelId="{643A2CC2-CF81-4E42-8E05-6FE1DDBBE4C7}" type="presParOf" srcId="{A9ED7982-E5D1-45E2-A7BB-84A08597B750}" destId="{8150F308-FC90-45D4-ACC2-33753463F05C}" srcOrd="2" destOrd="0" presId="urn:microsoft.com/office/officeart/2005/8/layout/pyramid1"/>
    <dgm:cxn modelId="{DAE2D47E-D25C-4473-96D7-AE36B6C23A76}" type="presParOf" srcId="{8150F308-FC90-45D4-ACC2-33753463F05C}" destId="{81C1D989-2181-491A-A823-4D36C1E5280D}" srcOrd="0" destOrd="0" presId="urn:microsoft.com/office/officeart/2005/8/layout/pyramid1"/>
    <dgm:cxn modelId="{3802F4D9-AFCE-4574-9EF2-604730006B4A}" type="presParOf" srcId="{8150F308-FC90-45D4-ACC2-33753463F05C}" destId="{CA2F9D6C-7E5C-4357-9646-F070BBE482E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A28449-E863-4132-A56C-EA6A016A8EE5}" type="doc">
      <dgm:prSet loTypeId="urn:microsoft.com/office/officeart/2005/8/layout/pyramid1" loCatId="pyramid" qsTypeId="urn:microsoft.com/office/officeart/2005/8/quickstyle/simple1" qsCatId="simple" csTypeId="urn:microsoft.com/office/officeart/2005/8/colors/accent1_2" csCatId="accent1" phldr="1"/>
      <dgm:spPr/>
    </dgm:pt>
    <dgm:pt modelId="{DA4BD077-CE33-44FB-B88B-5067B425EB79}">
      <dgm:prSet phldrT="[Text]"/>
      <dgm:spPr/>
      <dgm:t>
        <a:bodyPr/>
        <a:lstStyle/>
        <a:p>
          <a:r>
            <a:rPr lang="en-US" dirty="0" smtClean="0"/>
            <a:t>1 vote</a:t>
          </a:r>
          <a:endParaRPr lang="en-US" dirty="0"/>
        </a:p>
      </dgm:t>
    </dgm:pt>
    <dgm:pt modelId="{E883A6ED-FD8D-41DA-8B2D-49F6E4C09DA1}" type="parTrans" cxnId="{C3F14F00-90B6-40D7-9C45-F1FAFA8F23B4}">
      <dgm:prSet/>
      <dgm:spPr/>
      <dgm:t>
        <a:bodyPr/>
        <a:lstStyle/>
        <a:p>
          <a:endParaRPr lang="en-US"/>
        </a:p>
      </dgm:t>
    </dgm:pt>
    <dgm:pt modelId="{F85DCC5C-8B7B-4B9C-A913-3FD92EADC4B2}" type="sibTrans" cxnId="{C3F14F00-90B6-40D7-9C45-F1FAFA8F23B4}">
      <dgm:prSet/>
      <dgm:spPr/>
      <dgm:t>
        <a:bodyPr/>
        <a:lstStyle/>
        <a:p>
          <a:endParaRPr lang="en-US"/>
        </a:p>
      </dgm:t>
    </dgm:pt>
    <dgm:pt modelId="{F1038B01-CAAE-49C1-8D62-F30E5656F97E}">
      <dgm:prSet phldrT="[Text]"/>
      <dgm:spPr/>
      <dgm:t>
        <a:bodyPr/>
        <a:lstStyle/>
        <a:p>
          <a:r>
            <a:rPr lang="en-US" dirty="0" smtClean="0"/>
            <a:t>1 vote</a:t>
          </a:r>
          <a:endParaRPr lang="en-US" dirty="0"/>
        </a:p>
      </dgm:t>
    </dgm:pt>
    <dgm:pt modelId="{C8370EDC-F265-459A-8A94-BEE7578C2D38}" type="parTrans" cxnId="{C2B82554-75AA-4354-8534-3A7812C8E5AD}">
      <dgm:prSet/>
      <dgm:spPr/>
      <dgm:t>
        <a:bodyPr/>
        <a:lstStyle/>
        <a:p>
          <a:endParaRPr lang="en-US"/>
        </a:p>
      </dgm:t>
    </dgm:pt>
    <dgm:pt modelId="{531EF485-92AC-4ACA-AD5A-C5A3FAAA7DE1}" type="sibTrans" cxnId="{C2B82554-75AA-4354-8534-3A7812C8E5AD}">
      <dgm:prSet/>
      <dgm:spPr/>
      <dgm:t>
        <a:bodyPr/>
        <a:lstStyle/>
        <a:p>
          <a:endParaRPr lang="en-US"/>
        </a:p>
      </dgm:t>
    </dgm:pt>
    <dgm:pt modelId="{D48B5E29-0E85-4829-9D09-924CDC8CE56B}">
      <dgm:prSet phldrT="[Text]"/>
      <dgm:spPr/>
      <dgm:t>
        <a:bodyPr/>
        <a:lstStyle/>
        <a:p>
          <a:r>
            <a:rPr lang="en-US" dirty="0" smtClean="0"/>
            <a:t>1 vote</a:t>
          </a:r>
          <a:endParaRPr lang="en-US" dirty="0"/>
        </a:p>
      </dgm:t>
    </dgm:pt>
    <dgm:pt modelId="{FCAA06D6-85D4-4C95-AD60-FBAF950C7484}" type="parTrans" cxnId="{277E81A1-BB3D-4365-A595-F6E84A7E2C52}">
      <dgm:prSet/>
      <dgm:spPr/>
      <dgm:t>
        <a:bodyPr/>
        <a:lstStyle/>
        <a:p>
          <a:endParaRPr lang="en-US"/>
        </a:p>
      </dgm:t>
    </dgm:pt>
    <dgm:pt modelId="{A22945D4-C6DE-4722-B978-841021EB9234}" type="sibTrans" cxnId="{277E81A1-BB3D-4365-A595-F6E84A7E2C52}">
      <dgm:prSet/>
      <dgm:spPr/>
      <dgm:t>
        <a:bodyPr/>
        <a:lstStyle/>
        <a:p>
          <a:endParaRPr lang="en-US"/>
        </a:p>
      </dgm:t>
    </dgm:pt>
    <dgm:pt modelId="{ED0E6CDE-7399-4550-9FD1-BC500B3542BF}" type="pres">
      <dgm:prSet presAssocID="{37A28449-E863-4132-A56C-EA6A016A8EE5}" presName="Name0" presStyleCnt="0">
        <dgm:presLayoutVars>
          <dgm:dir/>
          <dgm:animLvl val="lvl"/>
          <dgm:resizeHandles val="exact"/>
        </dgm:presLayoutVars>
      </dgm:prSet>
      <dgm:spPr/>
    </dgm:pt>
    <dgm:pt modelId="{B975BAA1-CF10-4520-97DF-7D5D7EC2CF2D}" type="pres">
      <dgm:prSet presAssocID="{DA4BD077-CE33-44FB-B88B-5067B425EB79}" presName="Name8" presStyleCnt="0"/>
      <dgm:spPr/>
    </dgm:pt>
    <dgm:pt modelId="{4049688B-3D6A-4119-B589-E63235883DAD}" type="pres">
      <dgm:prSet presAssocID="{DA4BD077-CE33-44FB-B88B-5067B425EB79}" presName="level" presStyleLbl="node1" presStyleIdx="0" presStyleCnt="3">
        <dgm:presLayoutVars>
          <dgm:chMax val="1"/>
          <dgm:bulletEnabled val="1"/>
        </dgm:presLayoutVars>
      </dgm:prSet>
      <dgm:spPr/>
      <dgm:t>
        <a:bodyPr/>
        <a:lstStyle/>
        <a:p>
          <a:endParaRPr lang="en-US"/>
        </a:p>
      </dgm:t>
    </dgm:pt>
    <dgm:pt modelId="{EDD45EAB-34A7-4B24-B61A-60D4E07E0377}" type="pres">
      <dgm:prSet presAssocID="{DA4BD077-CE33-44FB-B88B-5067B425EB79}" presName="levelTx" presStyleLbl="revTx" presStyleIdx="0" presStyleCnt="0">
        <dgm:presLayoutVars>
          <dgm:chMax val="1"/>
          <dgm:bulletEnabled val="1"/>
        </dgm:presLayoutVars>
      </dgm:prSet>
      <dgm:spPr/>
      <dgm:t>
        <a:bodyPr/>
        <a:lstStyle/>
        <a:p>
          <a:endParaRPr lang="en-US"/>
        </a:p>
      </dgm:t>
    </dgm:pt>
    <dgm:pt modelId="{5D6015E6-716B-401B-B3A1-181FA9C4FF40}" type="pres">
      <dgm:prSet presAssocID="{F1038B01-CAAE-49C1-8D62-F30E5656F97E}" presName="Name8" presStyleCnt="0"/>
      <dgm:spPr/>
    </dgm:pt>
    <dgm:pt modelId="{485584DD-AC72-4754-9492-48BC366131C6}" type="pres">
      <dgm:prSet presAssocID="{F1038B01-CAAE-49C1-8D62-F30E5656F97E}" presName="level" presStyleLbl="node1" presStyleIdx="1" presStyleCnt="3">
        <dgm:presLayoutVars>
          <dgm:chMax val="1"/>
          <dgm:bulletEnabled val="1"/>
        </dgm:presLayoutVars>
      </dgm:prSet>
      <dgm:spPr/>
      <dgm:t>
        <a:bodyPr/>
        <a:lstStyle/>
        <a:p>
          <a:endParaRPr lang="en-US"/>
        </a:p>
      </dgm:t>
    </dgm:pt>
    <dgm:pt modelId="{0468ACA2-938B-4EFC-A9ED-6FA14F1561EE}" type="pres">
      <dgm:prSet presAssocID="{F1038B01-CAAE-49C1-8D62-F30E5656F97E}" presName="levelTx" presStyleLbl="revTx" presStyleIdx="0" presStyleCnt="0">
        <dgm:presLayoutVars>
          <dgm:chMax val="1"/>
          <dgm:bulletEnabled val="1"/>
        </dgm:presLayoutVars>
      </dgm:prSet>
      <dgm:spPr/>
      <dgm:t>
        <a:bodyPr/>
        <a:lstStyle/>
        <a:p>
          <a:endParaRPr lang="en-US"/>
        </a:p>
      </dgm:t>
    </dgm:pt>
    <dgm:pt modelId="{C04C04A7-52F5-4097-81AF-A7EF978D5F63}" type="pres">
      <dgm:prSet presAssocID="{D48B5E29-0E85-4829-9D09-924CDC8CE56B}" presName="Name8" presStyleCnt="0"/>
      <dgm:spPr/>
    </dgm:pt>
    <dgm:pt modelId="{D657C8BB-649B-42D0-8D7C-345A1359B2C6}" type="pres">
      <dgm:prSet presAssocID="{D48B5E29-0E85-4829-9D09-924CDC8CE56B}" presName="level" presStyleLbl="node1" presStyleIdx="2" presStyleCnt="3">
        <dgm:presLayoutVars>
          <dgm:chMax val="1"/>
          <dgm:bulletEnabled val="1"/>
        </dgm:presLayoutVars>
      </dgm:prSet>
      <dgm:spPr/>
      <dgm:t>
        <a:bodyPr/>
        <a:lstStyle/>
        <a:p>
          <a:endParaRPr lang="en-US"/>
        </a:p>
      </dgm:t>
    </dgm:pt>
    <dgm:pt modelId="{6236CD2D-06C4-4F26-8765-AC2DAD24FC00}" type="pres">
      <dgm:prSet presAssocID="{D48B5E29-0E85-4829-9D09-924CDC8CE56B}" presName="levelTx" presStyleLbl="revTx" presStyleIdx="0" presStyleCnt="0">
        <dgm:presLayoutVars>
          <dgm:chMax val="1"/>
          <dgm:bulletEnabled val="1"/>
        </dgm:presLayoutVars>
      </dgm:prSet>
      <dgm:spPr/>
      <dgm:t>
        <a:bodyPr/>
        <a:lstStyle/>
        <a:p>
          <a:endParaRPr lang="en-US"/>
        </a:p>
      </dgm:t>
    </dgm:pt>
  </dgm:ptLst>
  <dgm:cxnLst>
    <dgm:cxn modelId="{6FBA0F5D-3D6C-4AA7-9C3C-7DFB11768CA2}" type="presOf" srcId="{D48B5E29-0E85-4829-9D09-924CDC8CE56B}" destId="{D657C8BB-649B-42D0-8D7C-345A1359B2C6}" srcOrd="0" destOrd="0" presId="urn:microsoft.com/office/officeart/2005/8/layout/pyramid1"/>
    <dgm:cxn modelId="{277E81A1-BB3D-4365-A595-F6E84A7E2C52}" srcId="{37A28449-E863-4132-A56C-EA6A016A8EE5}" destId="{D48B5E29-0E85-4829-9D09-924CDC8CE56B}" srcOrd="2" destOrd="0" parTransId="{FCAA06D6-85D4-4C95-AD60-FBAF950C7484}" sibTransId="{A22945D4-C6DE-4722-B978-841021EB9234}"/>
    <dgm:cxn modelId="{C2B82554-75AA-4354-8534-3A7812C8E5AD}" srcId="{37A28449-E863-4132-A56C-EA6A016A8EE5}" destId="{F1038B01-CAAE-49C1-8D62-F30E5656F97E}" srcOrd="1" destOrd="0" parTransId="{C8370EDC-F265-459A-8A94-BEE7578C2D38}" sibTransId="{531EF485-92AC-4ACA-AD5A-C5A3FAAA7DE1}"/>
    <dgm:cxn modelId="{2752529F-1B5B-4006-8B22-0DCEF599656E}" type="presOf" srcId="{D48B5E29-0E85-4829-9D09-924CDC8CE56B}" destId="{6236CD2D-06C4-4F26-8765-AC2DAD24FC00}" srcOrd="1" destOrd="0" presId="urn:microsoft.com/office/officeart/2005/8/layout/pyramid1"/>
    <dgm:cxn modelId="{DDF7DB1D-716E-4980-8EDD-A4DE9AD85009}" type="presOf" srcId="{F1038B01-CAAE-49C1-8D62-F30E5656F97E}" destId="{0468ACA2-938B-4EFC-A9ED-6FA14F1561EE}" srcOrd="1" destOrd="0" presId="urn:microsoft.com/office/officeart/2005/8/layout/pyramid1"/>
    <dgm:cxn modelId="{C3F14F00-90B6-40D7-9C45-F1FAFA8F23B4}" srcId="{37A28449-E863-4132-A56C-EA6A016A8EE5}" destId="{DA4BD077-CE33-44FB-B88B-5067B425EB79}" srcOrd="0" destOrd="0" parTransId="{E883A6ED-FD8D-41DA-8B2D-49F6E4C09DA1}" sibTransId="{F85DCC5C-8B7B-4B9C-A913-3FD92EADC4B2}"/>
    <dgm:cxn modelId="{EF3FB777-B7B9-4B57-A4AC-52C6598BD4E8}" type="presOf" srcId="{F1038B01-CAAE-49C1-8D62-F30E5656F97E}" destId="{485584DD-AC72-4754-9492-48BC366131C6}" srcOrd="0" destOrd="0" presId="urn:microsoft.com/office/officeart/2005/8/layout/pyramid1"/>
    <dgm:cxn modelId="{BBD1ECD8-A1D2-4540-BB2F-C3FCF0ACB16E}" type="presOf" srcId="{37A28449-E863-4132-A56C-EA6A016A8EE5}" destId="{ED0E6CDE-7399-4550-9FD1-BC500B3542BF}" srcOrd="0" destOrd="0" presId="urn:microsoft.com/office/officeart/2005/8/layout/pyramid1"/>
    <dgm:cxn modelId="{8177FD9B-6A5C-4631-B91C-42B081AD531B}" type="presOf" srcId="{DA4BD077-CE33-44FB-B88B-5067B425EB79}" destId="{4049688B-3D6A-4119-B589-E63235883DAD}" srcOrd="0" destOrd="0" presId="urn:microsoft.com/office/officeart/2005/8/layout/pyramid1"/>
    <dgm:cxn modelId="{694A5542-5405-4C41-B892-506CF83CE849}" type="presOf" srcId="{DA4BD077-CE33-44FB-B88B-5067B425EB79}" destId="{EDD45EAB-34A7-4B24-B61A-60D4E07E0377}" srcOrd="1" destOrd="0" presId="urn:microsoft.com/office/officeart/2005/8/layout/pyramid1"/>
    <dgm:cxn modelId="{9D38C868-A40F-44B1-85DB-BC9D5D315493}" type="presParOf" srcId="{ED0E6CDE-7399-4550-9FD1-BC500B3542BF}" destId="{B975BAA1-CF10-4520-97DF-7D5D7EC2CF2D}" srcOrd="0" destOrd="0" presId="urn:microsoft.com/office/officeart/2005/8/layout/pyramid1"/>
    <dgm:cxn modelId="{17B02DE1-0394-47C6-836E-9D2A87A371D2}" type="presParOf" srcId="{B975BAA1-CF10-4520-97DF-7D5D7EC2CF2D}" destId="{4049688B-3D6A-4119-B589-E63235883DAD}" srcOrd="0" destOrd="0" presId="urn:microsoft.com/office/officeart/2005/8/layout/pyramid1"/>
    <dgm:cxn modelId="{00770426-A553-4D4A-BD59-9D5500D295CC}" type="presParOf" srcId="{B975BAA1-CF10-4520-97DF-7D5D7EC2CF2D}" destId="{EDD45EAB-34A7-4B24-B61A-60D4E07E0377}" srcOrd="1" destOrd="0" presId="urn:microsoft.com/office/officeart/2005/8/layout/pyramid1"/>
    <dgm:cxn modelId="{72BE3037-3919-4DAF-B3FA-5E2506D276E9}" type="presParOf" srcId="{ED0E6CDE-7399-4550-9FD1-BC500B3542BF}" destId="{5D6015E6-716B-401B-B3A1-181FA9C4FF40}" srcOrd="1" destOrd="0" presId="urn:microsoft.com/office/officeart/2005/8/layout/pyramid1"/>
    <dgm:cxn modelId="{71874D35-B731-4802-9766-AAE45C0AEDAE}" type="presParOf" srcId="{5D6015E6-716B-401B-B3A1-181FA9C4FF40}" destId="{485584DD-AC72-4754-9492-48BC366131C6}" srcOrd="0" destOrd="0" presId="urn:microsoft.com/office/officeart/2005/8/layout/pyramid1"/>
    <dgm:cxn modelId="{BDEB2041-4EA8-41D1-99BD-FEF9C4ECDC69}" type="presParOf" srcId="{5D6015E6-716B-401B-B3A1-181FA9C4FF40}" destId="{0468ACA2-938B-4EFC-A9ED-6FA14F1561EE}" srcOrd="1" destOrd="0" presId="urn:microsoft.com/office/officeart/2005/8/layout/pyramid1"/>
    <dgm:cxn modelId="{DF1D4F49-0125-42A2-81BA-FF2939C75ED5}" type="presParOf" srcId="{ED0E6CDE-7399-4550-9FD1-BC500B3542BF}" destId="{C04C04A7-52F5-4097-81AF-A7EF978D5F63}" srcOrd="2" destOrd="0" presId="urn:microsoft.com/office/officeart/2005/8/layout/pyramid1"/>
    <dgm:cxn modelId="{D8663693-8A7A-4C17-86A8-B070F1E70285}" type="presParOf" srcId="{C04C04A7-52F5-4097-81AF-A7EF978D5F63}" destId="{D657C8BB-649B-42D0-8D7C-345A1359B2C6}" srcOrd="0" destOrd="0" presId="urn:microsoft.com/office/officeart/2005/8/layout/pyramid1"/>
    <dgm:cxn modelId="{20A24FB5-1215-4863-809A-C7E960F61D66}" type="presParOf" srcId="{C04C04A7-52F5-4097-81AF-A7EF978D5F63}" destId="{6236CD2D-06C4-4F26-8765-AC2DAD24FC0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D4F65-8F7A-455D-92B6-070075A7A61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FB5EF35-5432-4403-A99B-9C47E8BC49A9}">
      <dgm:prSet phldrT="[Text]"/>
      <dgm:spPr/>
      <dgm:t>
        <a:bodyPr/>
        <a:lstStyle/>
        <a:p>
          <a:r>
            <a:rPr lang="en-US" dirty="0" smtClean="0"/>
            <a:t>Economy</a:t>
          </a:r>
          <a:endParaRPr lang="en-US" dirty="0"/>
        </a:p>
      </dgm:t>
    </dgm:pt>
    <dgm:pt modelId="{9EA44CD8-D453-4DE2-BC8A-A196DD785CF7}" type="parTrans" cxnId="{94E1CBE0-1ABF-4DA4-ADFF-67714E7EF24D}">
      <dgm:prSet/>
      <dgm:spPr/>
      <dgm:t>
        <a:bodyPr/>
        <a:lstStyle/>
        <a:p>
          <a:endParaRPr lang="en-US"/>
        </a:p>
      </dgm:t>
    </dgm:pt>
    <dgm:pt modelId="{C24B65DA-BD89-4248-833F-03003B26C197}" type="sibTrans" cxnId="{94E1CBE0-1ABF-4DA4-ADFF-67714E7EF24D}">
      <dgm:prSet/>
      <dgm:spPr/>
      <dgm:t>
        <a:bodyPr/>
        <a:lstStyle/>
        <a:p>
          <a:endParaRPr lang="en-US"/>
        </a:p>
      </dgm:t>
    </dgm:pt>
    <dgm:pt modelId="{BD42AE0A-2736-4650-9D5F-8C99FE8BD7D7}">
      <dgm:prSet phldrT="[Text]"/>
      <dgm:spPr/>
      <dgm:t>
        <a:bodyPr/>
        <a:lstStyle/>
        <a:p>
          <a:r>
            <a:rPr lang="en-US" dirty="0" smtClean="0"/>
            <a:t>Set up fairer tax code </a:t>
          </a:r>
          <a:endParaRPr lang="en-US" dirty="0"/>
        </a:p>
      </dgm:t>
    </dgm:pt>
    <dgm:pt modelId="{6A508902-B82C-4FB9-9E42-9F51D489CAE5}" type="parTrans" cxnId="{CA485DA6-15A5-4436-8FD0-2364938C0FFC}">
      <dgm:prSet/>
      <dgm:spPr/>
      <dgm:t>
        <a:bodyPr/>
        <a:lstStyle/>
        <a:p>
          <a:endParaRPr lang="en-US"/>
        </a:p>
      </dgm:t>
    </dgm:pt>
    <dgm:pt modelId="{62972752-145F-4FE2-AE47-24A5E4662B7A}" type="sibTrans" cxnId="{CA485DA6-15A5-4436-8FD0-2364938C0FFC}">
      <dgm:prSet/>
      <dgm:spPr/>
      <dgm:t>
        <a:bodyPr/>
        <a:lstStyle/>
        <a:p>
          <a:endParaRPr lang="en-US"/>
        </a:p>
      </dgm:t>
    </dgm:pt>
    <dgm:pt modelId="{06DE90D2-BBD8-4C34-A77D-1E0AC78F5693}">
      <dgm:prSet phldrT="[Text]" phldr="1"/>
      <dgm:spPr/>
      <dgm:t>
        <a:bodyPr/>
        <a:lstStyle/>
        <a:p>
          <a:endParaRPr lang="en-US" dirty="0"/>
        </a:p>
      </dgm:t>
    </dgm:pt>
    <dgm:pt modelId="{702E1BBB-233F-4840-8565-BA3A4D55C6D8}" type="parTrans" cxnId="{CF463998-1171-4C23-8AA5-A10BB47B7388}">
      <dgm:prSet/>
      <dgm:spPr/>
      <dgm:t>
        <a:bodyPr/>
        <a:lstStyle/>
        <a:p>
          <a:endParaRPr lang="en-US"/>
        </a:p>
      </dgm:t>
    </dgm:pt>
    <dgm:pt modelId="{C171B05C-FFFD-4A2C-B8E2-44DAB50D8252}" type="sibTrans" cxnId="{CF463998-1171-4C23-8AA5-A10BB47B7388}">
      <dgm:prSet/>
      <dgm:spPr/>
      <dgm:t>
        <a:bodyPr/>
        <a:lstStyle/>
        <a:p>
          <a:endParaRPr lang="en-US"/>
        </a:p>
      </dgm:t>
    </dgm:pt>
    <dgm:pt modelId="{61366809-FD3B-4FFD-B621-9324AD969E6F}">
      <dgm:prSet phldrT="[Text]"/>
      <dgm:spPr/>
      <dgm:t>
        <a:bodyPr/>
        <a:lstStyle/>
        <a:p>
          <a:r>
            <a:rPr lang="en-US" dirty="0" smtClean="0"/>
            <a:t>Government and Society</a:t>
          </a:r>
          <a:endParaRPr lang="en-US" dirty="0"/>
        </a:p>
      </dgm:t>
    </dgm:pt>
    <dgm:pt modelId="{91ABC753-93BB-4CA5-95CC-425DBFF3331F}" type="parTrans" cxnId="{54D3BAE6-CBFE-4DCD-BAC3-76A918F92322}">
      <dgm:prSet/>
      <dgm:spPr/>
      <dgm:t>
        <a:bodyPr/>
        <a:lstStyle/>
        <a:p>
          <a:endParaRPr lang="en-US"/>
        </a:p>
      </dgm:t>
    </dgm:pt>
    <dgm:pt modelId="{E22021AB-C44C-4535-A928-387E175B6ED6}" type="sibTrans" cxnId="{54D3BAE6-CBFE-4DCD-BAC3-76A918F92322}">
      <dgm:prSet/>
      <dgm:spPr/>
      <dgm:t>
        <a:bodyPr/>
        <a:lstStyle/>
        <a:p>
          <a:endParaRPr lang="en-US"/>
        </a:p>
      </dgm:t>
    </dgm:pt>
    <dgm:pt modelId="{074AD3A6-FCAF-40E3-B131-A6EF4FD4088E}">
      <dgm:prSet phldrT="[Text]"/>
      <dgm:spPr/>
      <dgm:t>
        <a:bodyPr/>
        <a:lstStyle/>
        <a:p>
          <a:r>
            <a:rPr lang="en-US" dirty="0" smtClean="0"/>
            <a:t>Appointed officials by merit </a:t>
          </a:r>
          <a:endParaRPr lang="en-US" dirty="0"/>
        </a:p>
      </dgm:t>
    </dgm:pt>
    <dgm:pt modelId="{D644B883-1BB1-49E9-87ED-3D7B8E209897}" type="parTrans" cxnId="{E79A81B9-29BA-4DC4-A1E0-162F3D4AF452}">
      <dgm:prSet/>
      <dgm:spPr/>
      <dgm:t>
        <a:bodyPr/>
        <a:lstStyle/>
        <a:p>
          <a:endParaRPr lang="en-US"/>
        </a:p>
      </dgm:t>
    </dgm:pt>
    <dgm:pt modelId="{2F4E80BF-6431-4D1D-9D65-FC9A1BF1A3D0}" type="sibTrans" cxnId="{E79A81B9-29BA-4DC4-A1E0-162F3D4AF452}">
      <dgm:prSet/>
      <dgm:spPr/>
      <dgm:t>
        <a:bodyPr/>
        <a:lstStyle/>
        <a:p>
          <a:endParaRPr lang="en-US"/>
        </a:p>
      </dgm:t>
    </dgm:pt>
    <dgm:pt modelId="{BA10D860-C909-4BEE-933C-6845777999DE}">
      <dgm:prSet phldrT="[Text]"/>
      <dgm:spPr/>
      <dgm:t>
        <a:bodyPr/>
        <a:lstStyle/>
        <a:p>
          <a:r>
            <a:rPr lang="en-US" dirty="0" smtClean="0"/>
            <a:t>Religion</a:t>
          </a:r>
          <a:endParaRPr lang="en-US" dirty="0"/>
        </a:p>
      </dgm:t>
    </dgm:pt>
    <dgm:pt modelId="{9512A1DA-6A55-45B6-9161-6AA41A741657}" type="parTrans" cxnId="{4887C5E3-ED7B-4E8C-832A-B1A9CC4F05D6}">
      <dgm:prSet/>
      <dgm:spPr/>
      <dgm:t>
        <a:bodyPr/>
        <a:lstStyle/>
        <a:p>
          <a:endParaRPr lang="en-US"/>
        </a:p>
      </dgm:t>
    </dgm:pt>
    <dgm:pt modelId="{3538D1D3-E0FE-4278-8095-D2BEACC25D41}" type="sibTrans" cxnId="{4887C5E3-ED7B-4E8C-832A-B1A9CC4F05D6}">
      <dgm:prSet/>
      <dgm:spPr/>
      <dgm:t>
        <a:bodyPr/>
        <a:lstStyle/>
        <a:p>
          <a:endParaRPr lang="en-US"/>
        </a:p>
      </dgm:t>
    </dgm:pt>
    <dgm:pt modelId="{7FCFD3EE-631E-41BB-871C-FE906E530B4A}">
      <dgm:prSet phldrT="[Text]"/>
      <dgm:spPr/>
      <dgm:t>
        <a:bodyPr/>
        <a:lstStyle/>
        <a:p>
          <a:r>
            <a:rPr lang="en-US" dirty="0" smtClean="0"/>
            <a:t>Recognized Catholicism as the “faith of Frenchmen”. </a:t>
          </a:r>
          <a:endParaRPr lang="en-US" dirty="0"/>
        </a:p>
      </dgm:t>
    </dgm:pt>
    <dgm:pt modelId="{EF50ADB5-079A-4881-80E8-AFCD24DE2AF0}" type="parTrans" cxnId="{A4DBB1F1-E974-4273-A361-2EBB9A65DF38}">
      <dgm:prSet/>
      <dgm:spPr/>
      <dgm:t>
        <a:bodyPr/>
        <a:lstStyle/>
        <a:p>
          <a:endParaRPr lang="en-US"/>
        </a:p>
      </dgm:t>
    </dgm:pt>
    <dgm:pt modelId="{8803AC6E-6981-473E-BB74-69C5D5697EA8}" type="sibTrans" cxnId="{A4DBB1F1-E974-4273-A361-2EBB9A65DF38}">
      <dgm:prSet/>
      <dgm:spPr/>
      <dgm:t>
        <a:bodyPr/>
        <a:lstStyle/>
        <a:p>
          <a:endParaRPr lang="en-US"/>
        </a:p>
      </dgm:t>
    </dgm:pt>
    <dgm:pt modelId="{0E160DC1-5B66-45E2-A6AA-31954BC1D63F}">
      <dgm:prSet/>
      <dgm:spPr/>
      <dgm:t>
        <a:bodyPr/>
        <a:lstStyle/>
        <a:p>
          <a:endParaRPr lang="en-US" dirty="0" smtClean="0"/>
        </a:p>
      </dgm:t>
    </dgm:pt>
    <dgm:pt modelId="{6E744934-F35B-498B-9F2C-222B16C6365D}" type="parTrans" cxnId="{EDCBB0B8-2701-4435-AED9-C018850724F0}">
      <dgm:prSet/>
      <dgm:spPr/>
      <dgm:t>
        <a:bodyPr/>
        <a:lstStyle/>
        <a:p>
          <a:endParaRPr lang="en-US"/>
        </a:p>
      </dgm:t>
    </dgm:pt>
    <dgm:pt modelId="{77C6B458-6F42-4429-BB6B-ABE2DFDCD489}" type="sibTrans" cxnId="{EDCBB0B8-2701-4435-AED9-C018850724F0}">
      <dgm:prSet/>
      <dgm:spPr/>
      <dgm:t>
        <a:bodyPr/>
        <a:lstStyle/>
        <a:p>
          <a:endParaRPr lang="en-US"/>
        </a:p>
      </dgm:t>
    </dgm:pt>
    <dgm:pt modelId="{E452F0F6-4165-4841-BA46-3CDAA429C55C}">
      <dgm:prSet/>
      <dgm:spPr/>
      <dgm:t>
        <a:bodyPr/>
        <a:lstStyle/>
        <a:p>
          <a:r>
            <a:rPr lang="en-US" dirty="0" smtClean="0"/>
            <a:t>Set up national bank </a:t>
          </a:r>
        </a:p>
      </dgm:t>
    </dgm:pt>
    <dgm:pt modelId="{DCBAF5A4-76AA-42DE-BC49-483F8599D855}" type="parTrans" cxnId="{EF4B8285-7176-4B9D-B5AB-E925F08C32CD}">
      <dgm:prSet/>
      <dgm:spPr/>
      <dgm:t>
        <a:bodyPr/>
        <a:lstStyle/>
        <a:p>
          <a:endParaRPr lang="en-US"/>
        </a:p>
      </dgm:t>
    </dgm:pt>
    <dgm:pt modelId="{6A481CF0-B7A4-44B1-ADF2-B4D6813421A6}" type="sibTrans" cxnId="{EF4B8285-7176-4B9D-B5AB-E925F08C32CD}">
      <dgm:prSet/>
      <dgm:spPr/>
      <dgm:t>
        <a:bodyPr/>
        <a:lstStyle/>
        <a:p>
          <a:endParaRPr lang="en-US"/>
        </a:p>
      </dgm:t>
    </dgm:pt>
    <dgm:pt modelId="{88B8A597-9782-4D77-9447-A3B57FE435FB}">
      <dgm:prSet/>
      <dgm:spPr/>
      <dgm:t>
        <a:bodyPr/>
        <a:lstStyle/>
        <a:p>
          <a:endParaRPr lang="en-US" dirty="0" smtClean="0"/>
        </a:p>
      </dgm:t>
    </dgm:pt>
    <dgm:pt modelId="{7C208642-7823-4F95-940A-14868053CFC3}" type="parTrans" cxnId="{0A45C96F-03F5-4FE2-BF6E-9D1D21BAFF70}">
      <dgm:prSet/>
      <dgm:spPr/>
      <dgm:t>
        <a:bodyPr/>
        <a:lstStyle/>
        <a:p>
          <a:endParaRPr lang="en-US"/>
        </a:p>
      </dgm:t>
    </dgm:pt>
    <dgm:pt modelId="{3ADB3C08-22D9-4CB6-A7CA-DBAB14437A70}" type="sibTrans" cxnId="{0A45C96F-03F5-4FE2-BF6E-9D1D21BAFF70}">
      <dgm:prSet/>
      <dgm:spPr/>
      <dgm:t>
        <a:bodyPr/>
        <a:lstStyle/>
        <a:p>
          <a:endParaRPr lang="en-US"/>
        </a:p>
      </dgm:t>
    </dgm:pt>
    <dgm:pt modelId="{44069939-6E8B-415B-9E9E-4A278C14AD82}">
      <dgm:prSet/>
      <dgm:spPr/>
      <dgm:t>
        <a:bodyPr/>
        <a:lstStyle/>
        <a:p>
          <a:r>
            <a:rPr lang="en-US" dirty="0" smtClean="0"/>
            <a:t>Stabilized currency </a:t>
          </a:r>
        </a:p>
      </dgm:t>
    </dgm:pt>
    <dgm:pt modelId="{331FEFDD-38FA-40D3-9DB8-8D217D2C01C4}" type="parTrans" cxnId="{A5F23EC9-6BD5-479B-9908-9CBC3623F675}">
      <dgm:prSet/>
      <dgm:spPr/>
      <dgm:t>
        <a:bodyPr/>
        <a:lstStyle/>
        <a:p>
          <a:endParaRPr lang="en-US"/>
        </a:p>
      </dgm:t>
    </dgm:pt>
    <dgm:pt modelId="{0F4D2E9A-8ECA-4FCA-9A3B-AE2925A6A13F}" type="sibTrans" cxnId="{A5F23EC9-6BD5-479B-9908-9CBC3623F675}">
      <dgm:prSet/>
      <dgm:spPr/>
      <dgm:t>
        <a:bodyPr/>
        <a:lstStyle/>
        <a:p>
          <a:endParaRPr lang="en-US"/>
        </a:p>
      </dgm:t>
    </dgm:pt>
    <dgm:pt modelId="{B83D45A2-A22D-443B-ABA6-8C5046DC2AF3}">
      <dgm:prSet/>
      <dgm:spPr/>
      <dgm:t>
        <a:bodyPr/>
        <a:lstStyle/>
        <a:p>
          <a:endParaRPr lang="en-US" dirty="0" smtClean="0"/>
        </a:p>
      </dgm:t>
    </dgm:pt>
    <dgm:pt modelId="{644B1CFD-66D5-457C-8173-E8E742F6F2E3}" type="parTrans" cxnId="{54EB53C5-E763-41D2-BC3D-E5E53457B0C9}">
      <dgm:prSet/>
      <dgm:spPr/>
      <dgm:t>
        <a:bodyPr/>
        <a:lstStyle/>
        <a:p>
          <a:endParaRPr lang="en-US"/>
        </a:p>
      </dgm:t>
    </dgm:pt>
    <dgm:pt modelId="{9C904A23-F0DC-4A00-A667-DDC481953227}" type="sibTrans" cxnId="{54EB53C5-E763-41D2-BC3D-E5E53457B0C9}">
      <dgm:prSet/>
      <dgm:spPr/>
      <dgm:t>
        <a:bodyPr/>
        <a:lstStyle/>
        <a:p>
          <a:endParaRPr lang="en-US"/>
        </a:p>
      </dgm:t>
    </dgm:pt>
    <dgm:pt modelId="{1E4EBB0E-3B1A-43A7-9CA8-5FDF144F1130}">
      <dgm:prSet/>
      <dgm:spPr/>
      <dgm:t>
        <a:bodyPr/>
        <a:lstStyle/>
        <a:p>
          <a:r>
            <a:rPr lang="en-US" dirty="0" smtClean="0"/>
            <a:t>Gave state loans to business</a:t>
          </a:r>
        </a:p>
      </dgm:t>
    </dgm:pt>
    <dgm:pt modelId="{11F81498-0051-4BFC-851A-BB7C4FCA10E2}" type="parTrans" cxnId="{F40BF257-0557-4FC8-931E-4A4D06887172}">
      <dgm:prSet/>
      <dgm:spPr/>
      <dgm:t>
        <a:bodyPr/>
        <a:lstStyle/>
        <a:p>
          <a:endParaRPr lang="en-US"/>
        </a:p>
      </dgm:t>
    </dgm:pt>
    <dgm:pt modelId="{9AE27D65-804F-4376-989C-FA878D5F0A42}" type="sibTrans" cxnId="{F40BF257-0557-4FC8-931E-4A4D06887172}">
      <dgm:prSet/>
      <dgm:spPr/>
      <dgm:t>
        <a:bodyPr/>
        <a:lstStyle/>
        <a:p>
          <a:endParaRPr lang="en-US"/>
        </a:p>
      </dgm:t>
    </dgm:pt>
    <dgm:pt modelId="{2F0B10F9-D235-47C6-BA57-18677F6B1572}">
      <dgm:prSet/>
      <dgm:spPr/>
      <dgm:t>
        <a:bodyPr/>
        <a:lstStyle/>
        <a:p>
          <a:endParaRPr lang="en-US" dirty="0"/>
        </a:p>
      </dgm:t>
    </dgm:pt>
    <dgm:pt modelId="{FE8F895B-981E-4EA4-888A-AA81BECB7F6D}" type="parTrans" cxnId="{ACB1AB74-F0FA-4C66-B4F3-496D6D1C833A}">
      <dgm:prSet/>
      <dgm:spPr/>
      <dgm:t>
        <a:bodyPr/>
        <a:lstStyle/>
        <a:p>
          <a:endParaRPr lang="en-US"/>
        </a:p>
      </dgm:t>
    </dgm:pt>
    <dgm:pt modelId="{B94088DB-693D-4B6E-9B97-596E0A012D78}" type="sibTrans" cxnId="{ACB1AB74-F0FA-4C66-B4F3-496D6D1C833A}">
      <dgm:prSet/>
      <dgm:spPr/>
      <dgm:t>
        <a:bodyPr/>
        <a:lstStyle/>
        <a:p>
          <a:endParaRPr lang="en-US"/>
        </a:p>
      </dgm:t>
    </dgm:pt>
    <dgm:pt modelId="{4EF54F93-D991-4553-A2E9-3A928D94379E}">
      <dgm:prSet/>
      <dgm:spPr/>
      <dgm:t>
        <a:bodyPr/>
        <a:lstStyle/>
        <a:p>
          <a:r>
            <a:rPr lang="en-US" dirty="0" smtClean="0"/>
            <a:t>Fired corrupt officials </a:t>
          </a:r>
          <a:endParaRPr lang="en-US" dirty="0"/>
        </a:p>
      </dgm:t>
    </dgm:pt>
    <dgm:pt modelId="{2E381C0C-FBF0-496E-ACD7-10BAB656D23A}" type="parTrans" cxnId="{269B1D8D-ED7E-4186-A0E2-A6E28641BD86}">
      <dgm:prSet/>
      <dgm:spPr/>
      <dgm:t>
        <a:bodyPr/>
        <a:lstStyle/>
        <a:p>
          <a:endParaRPr lang="en-US"/>
        </a:p>
      </dgm:t>
    </dgm:pt>
    <dgm:pt modelId="{747AC2AB-1FAD-4F72-A4E5-4D4CAE3B822E}" type="sibTrans" cxnId="{269B1D8D-ED7E-4186-A0E2-A6E28641BD86}">
      <dgm:prSet/>
      <dgm:spPr/>
      <dgm:t>
        <a:bodyPr/>
        <a:lstStyle/>
        <a:p>
          <a:endParaRPr lang="en-US"/>
        </a:p>
      </dgm:t>
    </dgm:pt>
    <dgm:pt modelId="{A3AB6857-CF28-4550-BBF9-7F481AABA646}">
      <dgm:prSet/>
      <dgm:spPr/>
      <dgm:t>
        <a:bodyPr/>
        <a:lstStyle/>
        <a:p>
          <a:endParaRPr lang="en-US" dirty="0"/>
        </a:p>
      </dgm:t>
    </dgm:pt>
    <dgm:pt modelId="{D13DF4E2-71AC-4C6E-8DDB-D588D6A5D2A9}" type="parTrans" cxnId="{6AC13068-76D2-4C95-897C-BE2745E662D0}">
      <dgm:prSet/>
      <dgm:spPr/>
      <dgm:t>
        <a:bodyPr/>
        <a:lstStyle/>
        <a:p>
          <a:endParaRPr lang="en-US"/>
        </a:p>
      </dgm:t>
    </dgm:pt>
    <dgm:pt modelId="{F6689822-C3DE-4259-B2EC-75D1F3147FEA}" type="sibTrans" cxnId="{6AC13068-76D2-4C95-897C-BE2745E662D0}">
      <dgm:prSet/>
      <dgm:spPr/>
      <dgm:t>
        <a:bodyPr/>
        <a:lstStyle/>
        <a:p>
          <a:endParaRPr lang="en-US"/>
        </a:p>
      </dgm:t>
    </dgm:pt>
    <dgm:pt modelId="{D4B55161-A0C6-4670-856B-8B79B414402B}">
      <dgm:prSet/>
      <dgm:spPr/>
      <dgm:t>
        <a:bodyPr/>
        <a:lstStyle/>
        <a:p>
          <a:r>
            <a:rPr lang="en-US" dirty="0" smtClean="0"/>
            <a:t>Created lycess- government run schools.  </a:t>
          </a:r>
          <a:endParaRPr lang="en-US" dirty="0"/>
        </a:p>
      </dgm:t>
    </dgm:pt>
    <dgm:pt modelId="{FAFD8ECF-CF1E-4D2C-9C9F-FB798D810088}" type="parTrans" cxnId="{EB1F83F9-97F9-4013-9D4D-C10D1C74DC93}">
      <dgm:prSet/>
      <dgm:spPr/>
      <dgm:t>
        <a:bodyPr/>
        <a:lstStyle/>
        <a:p>
          <a:endParaRPr lang="en-US"/>
        </a:p>
      </dgm:t>
    </dgm:pt>
    <dgm:pt modelId="{729AC3EC-ADBC-48B3-A13D-33DAC9E7AE7D}" type="sibTrans" cxnId="{EB1F83F9-97F9-4013-9D4D-C10D1C74DC93}">
      <dgm:prSet/>
      <dgm:spPr/>
      <dgm:t>
        <a:bodyPr/>
        <a:lstStyle/>
        <a:p>
          <a:endParaRPr lang="en-US"/>
        </a:p>
      </dgm:t>
    </dgm:pt>
    <dgm:pt modelId="{D662027F-D6F0-452F-B65E-EEC75AE4B4B1}">
      <dgm:prSet/>
      <dgm:spPr/>
      <dgm:t>
        <a:bodyPr/>
        <a:lstStyle/>
        <a:p>
          <a:endParaRPr lang="en-US" dirty="0"/>
        </a:p>
      </dgm:t>
    </dgm:pt>
    <dgm:pt modelId="{A8973B28-5EB7-41B6-9234-475157F1D0A2}" type="parTrans" cxnId="{F5626E97-A0AF-4ACB-8F1B-3692FDBC61EA}">
      <dgm:prSet/>
      <dgm:spPr/>
      <dgm:t>
        <a:bodyPr/>
        <a:lstStyle/>
        <a:p>
          <a:endParaRPr lang="en-US"/>
        </a:p>
      </dgm:t>
    </dgm:pt>
    <dgm:pt modelId="{2A5FDD8C-75D3-4F30-BDBE-CD993AE4232D}" type="sibTrans" cxnId="{F5626E97-A0AF-4ACB-8F1B-3692FDBC61EA}">
      <dgm:prSet/>
      <dgm:spPr/>
      <dgm:t>
        <a:bodyPr/>
        <a:lstStyle/>
        <a:p>
          <a:endParaRPr lang="en-US"/>
        </a:p>
      </dgm:t>
    </dgm:pt>
    <dgm:pt modelId="{3CF5862F-8C88-4AC4-A684-AD834D96FE16}">
      <dgm:prSet/>
      <dgm:spPr/>
      <dgm:t>
        <a:bodyPr/>
        <a:lstStyle/>
        <a:p>
          <a:r>
            <a:rPr lang="en-US" dirty="0" smtClean="0"/>
            <a:t>Created the Napoleonic Code- set of uniform laws and eliminated many injustices. </a:t>
          </a:r>
          <a:endParaRPr lang="en-US" dirty="0"/>
        </a:p>
      </dgm:t>
    </dgm:pt>
    <dgm:pt modelId="{D7265FF9-31D2-43CF-9363-E7CA03F0BC1E}" type="parTrans" cxnId="{24E558A3-1584-4B4A-B298-C6F4F26563AB}">
      <dgm:prSet/>
      <dgm:spPr/>
      <dgm:t>
        <a:bodyPr/>
        <a:lstStyle/>
        <a:p>
          <a:endParaRPr lang="en-US"/>
        </a:p>
      </dgm:t>
    </dgm:pt>
    <dgm:pt modelId="{54AF4D12-9293-4A3E-80E0-0AD56DF6AFB6}" type="sibTrans" cxnId="{24E558A3-1584-4B4A-B298-C6F4F26563AB}">
      <dgm:prSet/>
      <dgm:spPr/>
      <dgm:t>
        <a:bodyPr/>
        <a:lstStyle/>
        <a:p>
          <a:endParaRPr lang="en-US"/>
        </a:p>
      </dgm:t>
    </dgm:pt>
    <dgm:pt modelId="{A4358EC7-1D0C-41A2-A761-43F04C21763C}">
      <dgm:prSet/>
      <dgm:spPr/>
      <dgm:t>
        <a:bodyPr/>
        <a:lstStyle/>
        <a:p>
          <a:r>
            <a:rPr lang="en-US" dirty="0" smtClean="0"/>
            <a:t>Signed a concordat (agreement) with the pope- recognized the influence of church but rejected church control of national affairs. </a:t>
          </a:r>
          <a:endParaRPr lang="en-US" dirty="0"/>
        </a:p>
      </dgm:t>
    </dgm:pt>
    <dgm:pt modelId="{6C70DE7E-5980-44D7-A1A8-88F939D431E6}" type="parTrans" cxnId="{AEB60AD9-3DD6-4781-B75D-2D67A81C12A3}">
      <dgm:prSet/>
      <dgm:spPr/>
      <dgm:t>
        <a:bodyPr/>
        <a:lstStyle/>
        <a:p>
          <a:endParaRPr lang="en-US"/>
        </a:p>
      </dgm:t>
    </dgm:pt>
    <dgm:pt modelId="{48031634-BB9D-4DCD-BFD2-A06CD33F38C3}" type="sibTrans" cxnId="{AEB60AD9-3DD6-4781-B75D-2D67A81C12A3}">
      <dgm:prSet/>
      <dgm:spPr/>
      <dgm:t>
        <a:bodyPr/>
        <a:lstStyle/>
        <a:p>
          <a:endParaRPr lang="en-US"/>
        </a:p>
      </dgm:t>
    </dgm:pt>
    <dgm:pt modelId="{99BB3907-1DA6-47EA-9E22-823C08F43229}">
      <dgm:prSet/>
      <dgm:spPr/>
      <dgm:t>
        <a:bodyPr/>
        <a:lstStyle/>
        <a:p>
          <a:r>
            <a:rPr lang="en-US" dirty="0" smtClean="0"/>
            <a:t>Retained seized church lands. </a:t>
          </a:r>
          <a:endParaRPr lang="en-US" dirty="0"/>
        </a:p>
      </dgm:t>
    </dgm:pt>
    <dgm:pt modelId="{AC372320-B9AC-4834-B7E9-D3858ADACA5A}" type="parTrans" cxnId="{37D0B0F5-53EE-463E-B127-E1FEEE644E65}">
      <dgm:prSet/>
      <dgm:spPr/>
      <dgm:t>
        <a:bodyPr/>
        <a:lstStyle/>
        <a:p>
          <a:endParaRPr lang="en-US"/>
        </a:p>
      </dgm:t>
    </dgm:pt>
    <dgm:pt modelId="{DA1C0425-5E2C-4D60-A4CA-AE055DD5AF1B}" type="sibTrans" cxnId="{37D0B0F5-53EE-463E-B127-E1FEEE644E65}">
      <dgm:prSet/>
      <dgm:spPr/>
      <dgm:t>
        <a:bodyPr/>
        <a:lstStyle/>
        <a:p>
          <a:endParaRPr lang="en-US"/>
        </a:p>
      </dgm:t>
    </dgm:pt>
    <dgm:pt modelId="{611AA6F1-35EE-4ABD-9424-3ACBD0F170FB}">
      <dgm:prSet/>
      <dgm:spPr/>
      <dgm:t>
        <a:bodyPr/>
        <a:lstStyle/>
        <a:p>
          <a:r>
            <a:rPr lang="en-US" dirty="0" smtClean="0"/>
            <a:t>Restricted </a:t>
          </a:r>
          <a:r>
            <a:rPr lang="en-US" dirty="0" smtClean="0"/>
            <a:t>individual rights such as speech </a:t>
          </a:r>
          <a:r>
            <a:rPr lang="en-US" dirty="0" smtClean="0"/>
            <a:t>and </a:t>
          </a:r>
          <a:r>
            <a:rPr lang="en-US" dirty="0" smtClean="0"/>
            <a:t>expression in the name of national security.</a:t>
          </a:r>
          <a:endParaRPr lang="en-US" dirty="0"/>
        </a:p>
      </dgm:t>
    </dgm:pt>
    <dgm:pt modelId="{F91FF32C-5140-4226-8354-51577C50A81F}" type="parTrans" cxnId="{08F98DAD-0C04-4D70-B311-66CCEB4A38C8}">
      <dgm:prSet/>
      <dgm:spPr/>
      <dgm:t>
        <a:bodyPr/>
        <a:lstStyle/>
        <a:p>
          <a:endParaRPr lang="en-US"/>
        </a:p>
      </dgm:t>
    </dgm:pt>
    <dgm:pt modelId="{1B206DF8-2B75-4814-A653-C6103E603849}" type="sibTrans" cxnId="{08F98DAD-0C04-4D70-B311-66CCEB4A38C8}">
      <dgm:prSet/>
      <dgm:spPr/>
      <dgm:t>
        <a:bodyPr/>
        <a:lstStyle/>
        <a:p>
          <a:endParaRPr lang="en-US"/>
        </a:p>
      </dgm:t>
    </dgm:pt>
    <dgm:pt modelId="{7809126C-8687-4E93-84DC-6A0000B252F7}" type="pres">
      <dgm:prSet presAssocID="{B18D4F65-8F7A-455D-92B6-070075A7A615}" presName="Name0" presStyleCnt="0">
        <dgm:presLayoutVars>
          <dgm:dir/>
          <dgm:animLvl val="lvl"/>
          <dgm:resizeHandles val="exact"/>
        </dgm:presLayoutVars>
      </dgm:prSet>
      <dgm:spPr/>
      <dgm:t>
        <a:bodyPr/>
        <a:lstStyle/>
        <a:p>
          <a:endParaRPr lang="en-US"/>
        </a:p>
      </dgm:t>
    </dgm:pt>
    <dgm:pt modelId="{E33CFE1F-03D0-4064-A1BB-5005913DD7B3}" type="pres">
      <dgm:prSet presAssocID="{CFB5EF35-5432-4403-A99B-9C47E8BC49A9}" presName="composite" presStyleCnt="0"/>
      <dgm:spPr/>
    </dgm:pt>
    <dgm:pt modelId="{E16CD9E2-3ACE-4307-B9B6-6AC577CA7CBE}" type="pres">
      <dgm:prSet presAssocID="{CFB5EF35-5432-4403-A99B-9C47E8BC49A9}" presName="parTx" presStyleLbl="alignNode1" presStyleIdx="0" presStyleCnt="3">
        <dgm:presLayoutVars>
          <dgm:chMax val="0"/>
          <dgm:chPref val="0"/>
          <dgm:bulletEnabled val="1"/>
        </dgm:presLayoutVars>
      </dgm:prSet>
      <dgm:spPr/>
      <dgm:t>
        <a:bodyPr/>
        <a:lstStyle/>
        <a:p>
          <a:endParaRPr lang="en-US"/>
        </a:p>
      </dgm:t>
    </dgm:pt>
    <dgm:pt modelId="{AB2C89E9-C66B-4A6C-9F8F-9D4962ECCBB5}" type="pres">
      <dgm:prSet presAssocID="{CFB5EF35-5432-4403-A99B-9C47E8BC49A9}" presName="desTx" presStyleLbl="alignAccFollowNode1" presStyleIdx="0" presStyleCnt="3">
        <dgm:presLayoutVars>
          <dgm:bulletEnabled val="1"/>
        </dgm:presLayoutVars>
      </dgm:prSet>
      <dgm:spPr/>
      <dgm:t>
        <a:bodyPr/>
        <a:lstStyle/>
        <a:p>
          <a:endParaRPr lang="en-US"/>
        </a:p>
      </dgm:t>
    </dgm:pt>
    <dgm:pt modelId="{9EE527E4-FF1E-4E33-82F7-7C6B8BD3AF4C}" type="pres">
      <dgm:prSet presAssocID="{C24B65DA-BD89-4248-833F-03003B26C197}" presName="space" presStyleCnt="0"/>
      <dgm:spPr/>
    </dgm:pt>
    <dgm:pt modelId="{F7F3F02C-5A23-46C6-ACF0-0853A317F0C3}" type="pres">
      <dgm:prSet presAssocID="{61366809-FD3B-4FFD-B621-9324AD969E6F}" presName="composite" presStyleCnt="0"/>
      <dgm:spPr/>
    </dgm:pt>
    <dgm:pt modelId="{7146B1AD-A5E7-4ED0-A48C-7EBDA228959A}" type="pres">
      <dgm:prSet presAssocID="{61366809-FD3B-4FFD-B621-9324AD969E6F}" presName="parTx" presStyleLbl="alignNode1" presStyleIdx="1" presStyleCnt="3">
        <dgm:presLayoutVars>
          <dgm:chMax val="0"/>
          <dgm:chPref val="0"/>
          <dgm:bulletEnabled val="1"/>
        </dgm:presLayoutVars>
      </dgm:prSet>
      <dgm:spPr/>
      <dgm:t>
        <a:bodyPr/>
        <a:lstStyle/>
        <a:p>
          <a:endParaRPr lang="en-US"/>
        </a:p>
      </dgm:t>
    </dgm:pt>
    <dgm:pt modelId="{B11B4FB4-CC0B-45E1-B1F1-958E006C4656}" type="pres">
      <dgm:prSet presAssocID="{61366809-FD3B-4FFD-B621-9324AD969E6F}" presName="desTx" presStyleLbl="alignAccFollowNode1" presStyleIdx="1" presStyleCnt="3">
        <dgm:presLayoutVars>
          <dgm:bulletEnabled val="1"/>
        </dgm:presLayoutVars>
      </dgm:prSet>
      <dgm:spPr/>
      <dgm:t>
        <a:bodyPr/>
        <a:lstStyle/>
        <a:p>
          <a:endParaRPr lang="en-US"/>
        </a:p>
      </dgm:t>
    </dgm:pt>
    <dgm:pt modelId="{9AA8ED64-3EB4-4DF1-A7BC-ED796DBAD12C}" type="pres">
      <dgm:prSet presAssocID="{E22021AB-C44C-4535-A928-387E175B6ED6}" presName="space" presStyleCnt="0"/>
      <dgm:spPr/>
    </dgm:pt>
    <dgm:pt modelId="{5A8DBD57-F4A1-4CE1-9ED4-15BB42119F66}" type="pres">
      <dgm:prSet presAssocID="{BA10D860-C909-4BEE-933C-6845777999DE}" presName="composite" presStyleCnt="0"/>
      <dgm:spPr/>
    </dgm:pt>
    <dgm:pt modelId="{7EC57702-D84B-45B7-BAB8-915F42721A0D}" type="pres">
      <dgm:prSet presAssocID="{BA10D860-C909-4BEE-933C-6845777999DE}" presName="parTx" presStyleLbl="alignNode1" presStyleIdx="2" presStyleCnt="3">
        <dgm:presLayoutVars>
          <dgm:chMax val="0"/>
          <dgm:chPref val="0"/>
          <dgm:bulletEnabled val="1"/>
        </dgm:presLayoutVars>
      </dgm:prSet>
      <dgm:spPr/>
      <dgm:t>
        <a:bodyPr/>
        <a:lstStyle/>
        <a:p>
          <a:endParaRPr lang="en-US"/>
        </a:p>
      </dgm:t>
    </dgm:pt>
    <dgm:pt modelId="{ABFC07A0-A446-4F43-B87A-745F345748B2}" type="pres">
      <dgm:prSet presAssocID="{BA10D860-C909-4BEE-933C-6845777999DE}" presName="desTx" presStyleLbl="alignAccFollowNode1" presStyleIdx="2" presStyleCnt="3">
        <dgm:presLayoutVars>
          <dgm:bulletEnabled val="1"/>
        </dgm:presLayoutVars>
      </dgm:prSet>
      <dgm:spPr/>
      <dgm:t>
        <a:bodyPr/>
        <a:lstStyle/>
        <a:p>
          <a:endParaRPr lang="en-US"/>
        </a:p>
      </dgm:t>
    </dgm:pt>
  </dgm:ptLst>
  <dgm:cxnLst>
    <dgm:cxn modelId="{EF4B8285-7176-4B9D-B5AB-E925F08C32CD}" srcId="{CFB5EF35-5432-4403-A99B-9C47E8BC49A9}" destId="{E452F0F6-4165-4841-BA46-3CDAA429C55C}" srcOrd="2" destOrd="0" parTransId="{DCBAF5A4-76AA-42DE-BC49-483F8599D855}" sibTransId="{6A481CF0-B7A4-44B1-ADF2-B4D6813421A6}"/>
    <dgm:cxn modelId="{4887C5E3-ED7B-4E8C-832A-B1A9CC4F05D6}" srcId="{B18D4F65-8F7A-455D-92B6-070075A7A615}" destId="{BA10D860-C909-4BEE-933C-6845777999DE}" srcOrd="2" destOrd="0" parTransId="{9512A1DA-6A55-45B6-9161-6AA41A741657}" sibTransId="{3538D1D3-E0FE-4278-8095-D2BEACC25D41}"/>
    <dgm:cxn modelId="{F5626E97-A0AF-4ACB-8F1B-3692FDBC61EA}" srcId="{61366809-FD3B-4FFD-B621-9324AD969E6F}" destId="{D662027F-D6F0-452F-B65E-EEC75AE4B4B1}" srcOrd="6" destOrd="0" parTransId="{A8973B28-5EB7-41B6-9234-475157F1D0A2}" sibTransId="{2A5FDD8C-75D3-4F30-BDBE-CD993AE4232D}"/>
    <dgm:cxn modelId="{57309E15-FDC7-4B5E-BF40-B541049DA597}" type="presOf" srcId="{D662027F-D6F0-452F-B65E-EEC75AE4B4B1}" destId="{B11B4FB4-CC0B-45E1-B1F1-958E006C4656}" srcOrd="0" destOrd="6" presId="urn:microsoft.com/office/officeart/2005/8/layout/hList1"/>
    <dgm:cxn modelId="{B4DEE4FE-60BC-4384-AF66-C1176D145791}" type="presOf" srcId="{B18D4F65-8F7A-455D-92B6-070075A7A615}" destId="{7809126C-8687-4E93-84DC-6A0000B252F7}" srcOrd="0" destOrd="0" presId="urn:microsoft.com/office/officeart/2005/8/layout/hList1"/>
    <dgm:cxn modelId="{EB1F83F9-97F9-4013-9D4D-C10D1C74DC93}" srcId="{61366809-FD3B-4FFD-B621-9324AD969E6F}" destId="{D4B55161-A0C6-4670-856B-8B79B414402B}" srcOrd="5" destOrd="0" parTransId="{FAFD8ECF-CF1E-4D2C-9C9F-FB798D810088}" sibTransId="{729AC3EC-ADBC-48B3-A13D-33DAC9E7AE7D}"/>
    <dgm:cxn modelId="{269B1D8D-ED7E-4186-A0E2-A6E28641BD86}" srcId="{61366809-FD3B-4FFD-B621-9324AD969E6F}" destId="{4EF54F93-D991-4553-A2E9-3A928D94379E}" srcOrd="2" destOrd="0" parTransId="{2E381C0C-FBF0-496E-ACD7-10BAB656D23A}" sibTransId="{747AC2AB-1FAD-4F72-A4E5-4D4CAE3B822E}"/>
    <dgm:cxn modelId="{1BEFABF3-37F0-4AAF-809D-FFB2035D1004}" type="presOf" srcId="{7FCFD3EE-631E-41BB-871C-FE906E530B4A}" destId="{ABFC07A0-A446-4F43-B87A-745F345748B2}" srcOrd="0" destOrd="0" presId="urn:microsoft.com/office/officeart/2005/8/layout/hList1"/>
    <dgm:cxn modelId="{51985F02-D64B-444A-B20B-7E06899ECFBA}" type="presOf" srcId="{BA10D860-C909-4BEE-933C-6845777999DE}" destId="{7EC57702-D84B-45B7-BAB8-915F42721A0D}" srcOrd="0" destOrd="0" presId="urn:microsoft.com/office/officeart/2005/8/layout/hList1"/>
    <dgm:cxn modelId="{85BA7347-D949-4308-8909-AA6FE1CBC507}" type="presOf" srcId="{4EF54F93-D991-4553-A2E9-3A928D94379E}" destId="{B11B4FB4-CC0B-45E1-B1F1-958E006C4656}" srcOrd="0" destOrd="2" presId="urn:microsoft.com/office/officeart/2005/8/layout/hList1"/>
    <dgm:cxn modelId="{ACB1AB74-F0FA-4C66-B4F3-496D6D1C833A}" srcId="{61366809-FD3B-4FFD-B621-9324AD969E6F}" destId="{2F0B10F9-D235-47C6-BA57-18677F6B1572}" srcOrd="1" destOrd="0" parTransId="{FE8F895B-981E-4EA4-888A-AA81BECB7F6D}" sibTransId="{B94088DB-693D-4B6E-9B97-596E0A012D78}"/>
    <dgm:cxn modelId="{7A9071D7-2A4E-4BE3-A9E4-938180A37F7D}" type="presOf" srcId="{2F0B10F9-D235-47C6-BA57-18677F6B1572}" destId="{B11B4FB4-CC0B-45E1-B1F1-958E006C4656}" srcOrd="0" destOrd="1" presId="urn:microsoft.com/office/officeart/2005/8/layout/hList1"/>
    <dgm:cxn modelId="{68299DF8-2303-40B4-B54A-40DC7FB69BFE}" type="presOf" srcId="{D4B55161-A0C6-4670-856B-8B79B414402B}" destId="{B11B4FB4-CC0B-45E1-B1F1-958E006C4656}" srcOrd="0" destOrd="5" presId="urn:microsoft.com/office/officeart/2005/8/layout/hList1"/>
    <dgm:cxn modelId="{6AC13068-76D2-4C95-897C-BE2745E662D0}" srcId="{61366809-FD3B-4FFD-B621-9324AD969E6F}" destId="{A3AB6857-CF28-4550-BBF9-7F481AABA646}" srcOrd="4" destOrd="0" parTransId="{D13DF4E2-71AC-4C6E-8DDB-D588D6A5D2A9}" sibTransId="{F6689822-C3DE-4259-B2EC-75D1F3147FEA}"/>
    <dgm:cxn modelId="{B12B74BE-CCAF-4FC3-A70D-38729D5A64C2}" type="presOf" srcId="{88B8A597-9782-4D77-9447-A3B57FE435FB}" destId="{AB2C89E9-C66B-4A6C-9F8F-9D4962ECCBB5}" srcOrd="0" destOrd="3" presId="urn:microsoft.com/office/officeart/2005/8/layout/hList1"/>
    <dgm:cxn modelId="{9B42112E-4405-4425-9D04-F8897C13D452}" type="presOf" srcId="{99BB3907-1DA6-47EA-9E22-823C08F43229}" destId="{ABFC07A0-A446-4F43-B87A-745F345748B2}" srcOrd="0" destOrd="2" presId="urn:microsoft.com/office/officeart/2005/8/layout/hList1"/>
    <dgm:cxn modelId="{EDCBB0B8-2701-4435-AED9-C018850724F0}" srcId="{CFB5EF35-5432-4403-A99B-9C47E8BC49A9}" destId="{0E160DC1-5B66-45E2-A6AA-31954BC1D63F}" srcOrd="1" destOrd="0" parTransId="{6E744934-F35B-498B-9F2C-222B16C6365D}" sibTransId="{77C6B458-6F42-4429-BB6B-ABE2DFDCD489}"/>
    <dgm:cxn modelId="{0A45C96F-03F5-4FE2-BF6E-9D1D21BAFF70}" srcId="{CFB5EF35-5432-4403-A99B-9C47E8BC49A9}" destId="{88B8A597-9782-4D77-9447-A3B57FE435FB}" srcOrd="3" destOrd="0" parTransId="{7C208642-7823-4F95-940A-14868053CFC3}" sibTransId="{3ADB3C08-22D9-4CB6-A7CA-DBAB14437A70}"/>
    <dgm:cxn modelId="{8DCCB047-B2E8-4D68-AFBC-A9915985F796}" type="presOf" srcId="{1E4EBB0E-3B1A-43A7-9CA8-5FDF144F1130}" destId="{AB2C89E9-C66B-4A6C-9F8F-9D4962ECCBB5}" srcOrd="0" destOrd="6" presId="urn:microsoft.com/office/officeart/2005/8/layout/hList1"/>
    <dgm:cxn modelId="{A5F23EC9-6BD5-479B-9908-9CBC3623F675}" srcId="{CFB5EF35-5432-4403-A99B-9C47E8BC49A9}" destId="{44069939-6E8B-415B-9E9E-4A278C14AD82}" srcOrd="4" destOrd="0" parTransId="{331FEFDD-38FA-40D3-9DB8-8D217D2C01C4}" sibTransId="{0F4D2E9A-8ECA-4FCA-9A3B-AE2925A6A13F}"/>
    <dgm:cxn modelId="{E0BB2DA1-27F8-4135-8DAB-1BB06431B8A0}" type="presOf" srcId="{06DE90D2-BBD8-4C34-A77D-1E0AC78F5693}" destId="{AB2C89E9-C66B-4A6C-9F8F-9D4962ECCBB5}" srcOrd="0" destOrd="7" presId="urn:microsoft.com/office/officeart/2005/8/layout/hList1"/>
    <dgm:cxn modelId="{54D3BAE6-CBFE-4DCD-BAC3-76A918F92322}" srcId="{B18D4F65-8F7A-455D-92B6-070075A7A615}" destId="{61366809-FD3B-4FFD-B621-9324AD969E6F}" srcOrd="1" destOrd="0" parTransId="{91ABC753-93BB-4CA5-95CC-425DBFF3331F}" sibTransId="{E22021AB-C44C-4535-A928-387E175B6ED6}"/>
    <dgm:cxn modelId="{8252EA95-C467-414E-B57E-A5B7568852BC}" type="presOf" srcId="{A4358EC7-1D0C-41A2-A761-43F04C21763C}" destId="{ABFC07A0-A446-4F43-B87A-745F345748B2}" srcOrd="0" destOrd="1" presId="urn:microsoft.com/office/officeart/2005/8/layout/hList1"/>
    <dgm:cxn modelId="{B6492A15-BB35-49CC-9055-D93917119180}" type="presOf" srcId="{61366809-FD3B-4FFD-B621-9324AD969E6F}" destId="{7146B1AD-A5E7-4ED0-A48C-7EBDA228959A}" srcOrd="0" destOrd="0" presId="urn:microsoft.com/office/officeart/2005/8/layout/hList1"/>
    <dgm:cxn modelId="{94E1CBE0-1ABF-4DA4-ADFF-67714E7EF24D}" srcId="{B18D4F65-8F7A-455D-92B6-070075A7A615}" destId="{CFB5EF35-5432-4403-A99B-9C47E8BC49A9}" srcOrd="0" destOrd="0" parTransId="{9EA44CD8-D453-4DE2-BC8A-A196DD785CF7}" sibTransId="{C24B65DA-BD89-4248-833F-03003B26C197}"/>
    <dgm:cxn modelId="{20ADA6FB-4851-4E30-914C-C169C8599B03}" type="presOf" srcId="{3CF5862F-8C88-4AC4-A684-AD834D96FE16}" destId="{B11B4FB4-CC0B-45E1-B1F1-958E006C4656}" srcOrd="0" destOrd="7" presId="urn:microsoft.com/office/officeart/2005/8/layout/hList1"/>
    <dgm:cxn modelId="{F40BF257-0557-4FC8-931E-4A4D06887172}" srcId="{CFB5EF35-5432-4403-A99B-9C47E8BC49A9}" destId="{1E4EBB0E-3B1A-43A7-9CA8-5FDF144F1130}" srcOrd="6" destOrd="0" parTransId="{11F81498-0051-4BFC-851A-BB7C4FCA10E2}" sibTransId="{9AE27D65-804F-4376-989C-FA878D5F0A42}"/>
    <dgm:cxn modelId="{1E1575EC-4C4C-4C8C-A287-2EB6E9DA434E}" type="presOf" srcId="{611AA6F1-35EE-4ABD-9424-3ACBD0F170FB}" destId="{B11B4FB4-CC0B-45E1-B1F1-958E006C4656}" srcOrd="0" destOrd="3" presId="urn:microsoft.com/office/officeart/2005/8/layout/hList1"/>
    <dgm:cxn modelId="{54EB53C5-E763-41D2-BC3D-E5E53457B0C9}" srcId="{CFB5EF35-5432-4403-A99B-9C47E8BC49A9}" destId="{B83D45A2-A22D-443B-ABA6-8C5046DC2AF3}" srcOrd="5" destOrd="0" parTransId="{644B1CFD-66D5-457C-8173-E8E742F6F2E3}" sibTransId="{9C904A23-F0DC-4A00-A667-DDC481953227}"/>
    <dgm:cxn modelId="{49E26675-49D6-49C4-A7FE-2B0F85C11D21}" type="presOf" srcId="{E452F0F6-4165-4841-BA46-3CDAA429C55C}" destId="{AB2C89E9-C66B-4A6C-9F8F-9D4962ECCBB5}" srcOrd="0" destOrd="2" presId="urn:microsoft.com/office/officeart/2005/8/layout/hList1"/>
    <dgm:cxn modelId="{FE67A15A-EBF5-4AA5-BF97-EF0241E7CBFF}" type="presOf" srcId="{074AD3A6-FCAF-40E3-B131-A6EF4FD4088E}" destId="{B11B4FB4-CC0B-45E1-B1F1-958E006C4656}" srcOrd="0" destOrd="0" presId="urn:microsoft.com/office/officeart/2005/8/layout/hList1"/>
    <dgm:cxn modelId="{24E558A3-1584-4B4A-B298-C6F4F26563AB}" srcId="{61366809-FD3B-4FFD-B621-9324AD969E6F}" destId="{3CF5862F-8C88-4AC4-A684-AD834D96FE16}" srcOrd="7" destOrd="0" parTransId="{D7265FF9-31D2-43CF-9363-E7CA03F0BC1E}" sibTransId="{54AF4D12-9293-4A3E-80E0-0AD56DF6AFB6}"/>
    <dgm:cxn modelId="{01B63BF6-CB05-445B-8ED5-DB99C25A317C}" type="presOf" srcId="{A3AB6857-CF28-4550-BBF9-7F481AABA646}" destId="{B11B4FB4-CC0B-45E1-B1F1-958E006C4656}" srcOrd="0" destOrd="4" presId="urn:microsoft.com/office/officeart/2005/8/layout/hList1"/>
    <dgm:cxn modelId="{CA485DA6-15A5-4436-8FD0-2364938C0FFC}" srcId="{CFB5EF35-5432-4403-A99B-9C47E8BC49A9}" destId="{BD42AE0A-2736-4650-9D5F-8C99FE8BD7D7}" srcOrd="0" destOrd="0" parTransId="{6A508902-B82C-4FB9-9E42-9F51D489CAE5}" sibTransId="{62972752-145F-4FE2-AE47-24A5E4662B7A}"/>
    <dgm:cxn modelId="{CF463998-1171-4C23-8AA5-A10BB47B7388}" srcId="{CFB5EF35-5432-4403-A99B-9C47E8BC49A9}" destId="{06DE90D2-BBD8-4C34-A77D-1E0AC78F5693}" srcOrd="7" destOrd="0" parTransId="{702E1BBB-233F-4840-8565-BA3A4D55C6D8}" sibTransId="{C171B05C-FFFD-4A2C-B8E2-44DAB50D8252}"/>
    <dgm:cxn modelId="{41244E84-087B-4BF9-A8D9-5C43E14B5BC4}" type="presOf" srcId="{CFB5EF35-5432-4403-A99B-9C47E8BC49A9}" destId="{E16CD9E2-3ACE-4307-B9B6-6AC577CA7CBE}" srcOrd="0" destOrd="0" presId="urn:microsoft.com/office/officeart/2005/8/layout/hList1"/>
    <dgm:cxn modelId="{37D0B0F5-53EE-463E-B127-E1FEEE644E65}" srcId="{BA10D860-C909-4BEE-933C-6845777999DE}" destId="{99BB3907-1DA6-47EA-9E22-823C08F43229}" srcOrd="2" destOrd="0" parTransId="{AC372320-B9AC-4834-B7E9-D3858ADACA5A}" sibTransId="{DA1C0425-5E2C-4D60-A4CA-AE055DD5AF1B}"/>
    <dgm:cxn modelId="{A4DBB1F1-E974-4273-A361-2EBB9A65DF38}" srcId="{BA10D860-C909-4BEE-933C-6845777999DE}" destId="{7FCFD3EE-631E-41BB-871C-FE906E530B4A}" srcOrd="0" destOrd="0" parTransId="{EF50ADB5-079A-4881-80E8-AFCD24DE2AF0}" sibTransId="{8803AC6E-6981-473E-BB74-69C5D5697EA8}"/>
    <dgm:cxn modelId="{47A3D500-2AA8-4080-9E2E-FBB77FC3A42E}" type="presOf" srcId="{44069939-6E8B-415B-9E9E-4A278C14AD82}" destId="{AB2C89E9-C66B-4A6C-9F8F-9D4962ECCBB5}" srcOrd="0" destOrd="4" presId="urn:microsoft.com/office/officeart/2005/8/layout/hList1"/>
    <dgm:cxn modelId="{A5BA6CC9-2A75-4248-BF5D-DBB47D3D10B0}" type="presOf" srcId="{0E160DC1-5B66-45E2-A6AA-31954BC1D63F}" destId="{AB2C89E9-C66B-4A6C-9F8F-9D4962ECCBB5}" srcOrd="0" destOrd="1" presId="urn:microsoft.com/office/officeart/2005/8/layout/hList1"/>
    <dgm:cxn modelId="{08F98DAD-0C04-4D70-B311-66CCEB4A38C8}" srcId="{61366809-FD3B-4FFD-B621-9324AD969E6F}" destId="{611AA6F1-35EE-4ABD-9424-3ACBD0F170FB}" srcOrd="3" destOrd="0" parTransId="{F91FF32C-5140-4226-8354-51577C50A81F}" sibTransId="{1B206DF8-2B75-4814-A653-C6103E603849}"/>
    <dgm:cxn modelId="{AEB60AD9-3DD6-4781-B75D-2D67A81C12A3}" srcId="{BA10D860-C909-4BEE-933C-6845777999DE}" destId="{A4358EC7-1D0C-41A2-A761-43F04C21763C}" srcOrd="1" destOrd="0" parTransId="{6C70DE7E-5980-44D7-A1A8-88F939D431E6}" sibTransId="{48031634-BB9D-4DCD-BFD2-A06CD33F38C3}"/>
    <dgm:cxn modelId="{E79A81B9-29BA-4DC4-A1E0-162F3D4AF452}" srcId="{61366809-FD3B-4FFD-B621-9324AD969E6F}" destId="{074AD3A6-FCAF-40E3-B131-A6EF4FD4088E}" srcOrd="0" destOrd="0" parTransId="{D644B883-1BB1-49E9-87ED-3D7B8E209897}" sibTransId="{2F4E80BF-6431-4D1D-9D65-FC9A1BF1A3D0}"/>
    <dgm:cxn modelId="{EC388703-97BC-4C97-9F8C-27F12A7B9162}" type="presOf" srcId="{BD42AE0A-2736-4650-9D5F-8C99FE8BD7D7}" destId="{AB2C89E9-C66B-4A6C-9F8F-9D4962ECCBB5}" srcOrd="0" destOrd="0" presId="urn:microsoft.com/office/officeart/2005/8/layout/hList1"/>
    <dgm:cxn modelId="{14A3D10B-CDE6-4539-B06A-390B3F3B587C}" type="presOf" srcId="{B83D45A2-A22D-443B-ABA6-8C5046DC2AF3}" destId="{AB2C89E9-C66B-4A6C-9F8F-9D4962ECCBB5}" srcOrd="0" destOrd="5" presId="urn:microsoft.com/office/officeart/2005/8/layout/hList1"/>
    <dgm:cxn modelId="{757460F2-0C73-4692-ACF1-934877C131DB}" type="presParOf" srcId="{7809126C-8687-4E93-84DC-6A0000B252F7}" destId="{E33CFE1F-03D0-4064-A1BB-5005913DD7B3}" srcOrd="0" destOrd="0" presId="urn:microsoft.com/office/officeart/2005/8/layout/hList1"/>
    <dgm:cxn modelId="{3B9D6903-FA22-4392-9C36-27FBFB9CFD49}" type="presParOf" srcId="{E33CFE1F-03D0-4064-A1BB-5005913DD7B3}" destId="{E16CD9E2-3ACE-4307-B9B6-6AC577CA7CBE}" srcOrd="0" destOrd="0" presId="urn:microsoft.com/office/officeart/2005/8/layout/hList1"/>
    <dgm:cxn modelId="{B2ADFA7F-96C4-4CEB-B786-6A8DA4864A3B}" type="presParOf" srcId="{E33CFE1F-03D0-4064-A1BB-5005913DD7B3}" destId="{AB2C89E9-C66B-4A6C-9F8F-9D4962ECCBB5}" srcOrd="1" destOrd="0" presId="urn:microsoft.com/office/officeart/2005/8/layout/hList1"/>
    <dgm:cxn modelId="{F3E55CE6-D135-47B6-97BD-D7046737A10A}" type="presParOf" srcId="{7809126C-8687-4E93-84DC-6A0000B252F7}" destId="{9EE527E4-FF1E-4E33-82F7-7C6B8BD3AF4C}" srcOrd="1" destOrd="0" presId="urn:microsoft.com/office/officeart/2005/8/layout/hList1"/>
    <dgm:cxn modelId="{2942B493-9D7A-4E58-83B8-2B66C16DCC63}" type="presParOf" srcId="{7809126C-8687-4E93-84DC-6A0000B252F7}" destId="{F7F3F02C-5A23-46C6-ACF0-0853A317F0C3}" srcOrd="2" destOrd="0" presId="urn:microsoft.com/office/officeart/2005/8/layout/hList1"/>
    <dgm:cxn modelId="{847A91ED-32FC-4532-BA68-10906B8501E8}" type="presParOf" srcId="{F7F3F02C-5A23-46C6-ACF0-0853A317F0C3}" destId="{7146B1AD-A5E7-4ED0-A48C-7EBDA228959A}" srcOrd="0" destOrd="0" presId="urn:microsoft.com/office/officeart/2005/8/layout/hList1"/>
    <dgm:cxn modelId="{2F96EC43-4DD1-4175-997F-55912D6CD946}" type="presParOf" srcId="{F7F3F02C-5A23-46C6-ACF0-0853A317F0C3}" destId="{B11B4FB4-CC0B-45E1-B1F1-958E006C4656}" srcOrd="1" destOrd="0" presId="urn:microsoft.com/office/officeart/2005/8/layout/hList1"/>
    <dgm:cxn modelId="{E50F9483-EEE0-4342-B0F5-F90B335150D7}" type="presParOf" srcId="{7809126C-8687-4E93-84DC-6A0000B252F7}" destId="{9AA8ED64-3EB4-4DF1-A7BC-ED796DBAD12C}" srcOrd="3" destOrd="0" presId="urn:microsoft.com/office/officeart/2005/8/layout/hList1"/>
    <dgm:cxn modelId="{E9696E56-0F0B-4DA5-BA12-1B81FF8ECA6D}" type="presParOf" srcId="{7809126C-8687-4E93-84DC-6A0000B252F7}" destId="{5A8DBD57-F4A1-4CE1-9ED4-15BB42119F66}" srcOrd="4" destOrd="0" presId="urn:microsoft.com/office/officeart/2005/8/layout/hList1"/>
    <dgm:cxn modelId="{8B96077F-2AEF-4BC0-B0B8-75048E05AD78}" type="presParOf" srcId="{5A8DBD57-F4A1-4CE1-9ED4-15BB42119F66}" destId="{7EC57702-D84B-45B7-BAB8-915F42721A0D}" srcOrd="0" destOrd="0" presId="urn:microsoft.com/office/officeart/2005/8/layout/hList1"/>
    <dgm:cxn modelId="{58EE3D8C-B58D-438D-AD9B-53A8C682F662}" type="presParOf" srcId="{5A8DBD57-F4A1-4CE1-9ED4-15BB42119F66}" destId="{ABFC07A0-A446-4F43-B87A-745F345748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CEFAE-D273-4C45-9854-4DF88C730DCC}">
      <dsp:nvSpPr>
        <dsp:cNvPr id="0" name=""/>
        <dsp:cNvSpPr/>
      </dsp:nvSpPr>
      <dsp:spPr>
        <a:xfrm>
          <a:off x="4462789" y="862159"/>
          <a:ext cx="258258" cy="3236837"/>
        </a:xfrm>
        <a:custGeom>
          <a:avLst/>
          <a:gdLst/>
          <a:ahLst/>
          <a:cxnLst/>
          <a:rect l="0" t="0" r="0" b="0"/>
          <a:pathLst>
            <a:path>
              <a:moveTo>
                <a:pt x="258258" y="0"/>
              </a:moveTo>
              <a:lnTo>
                <a:pt x="258258" y="3236837"/>
              </a:lnTo>
              <a:lnTo>
                <a:pt x="0" y="3236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559379-B841-4335-A179-00DE41063F92}">
      <dsp:nvSpPr>
        <dsp:cNvPr id="0" name=""/>
        <dsp:cNvSpPr/>
      </dsp:nvSpPr>
      <dsp:spPr>
        <a:xfrm>
          <a:off x="4462789" y="862159"/>
          <a:ext cx="258258" cy="2014414"/>
        </a:xfrm>
        <a:custGeom>
          <a:avLst/>
          <a:gdLst/>
          <a:ahLst/>
          <a:cxnLst/>
          <a:rect l="0" t="0" r="0" b="0"/>
          <a:pathLst>
            <a:path>
              <a:moveTo>
                <a:pt x="258258" y="0"/>
              </a:moveTo>
              <a:lnTo>
                <a:pt x="258258" y="2014414"/>
              </a:lnTo>
              <a:lnTo>
                <a:pt x="0" y="20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CAE32-83F8-48C3-8BEF-F31DD4B2196A}">
      <dsp:nvSpPr>
        <dsp:cNvPr id="0" name=""/>
        <dsp:cNvSpPr/>
      </dsp:nvSpPr>
      <dsp:spPr>
        <a:xfrm>
          <a:off x="4464924" y="862159"/>
          <a:ext cx="256123" cy="730957"/>
        </a:xfrm>
        <a:custGeom>
          <a:avLst/>
          <a:gdLst/>
          <a:ahLst/>
          <a:cxnLst/>
          <a:rect l="0" t="0" r="0" b="0"/>
          <a:pathLst>
            <a:path>
              <a:moveTo>
                <a:pt x="256123" y="0"/>
              </a:moveTo>
              <a:lnTo>
                <a:pt x="256123" y="730957"/>
              </a:lnTo>
              <a:lnTo>
                <a:pt x="0" y="7309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5B89F-B75E-4B5F-9E34-57A2EC10F204}">
      <dsp:nvSpPr>
        <dsp:cNvPr id="0" name=""/>
        <dsp:cNvSpPr/>
      </dsp:nvSpPr>
      <dsp:spPr>
        <a:xfrm>
          <a:off x="3171497" y="1298"/>
          <a:ext cx="1721721" cy="8608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kern="1200" cap="none" normalizeH="0" baseline="0" smtClean="0">
              <a:ln>
                <a:noFill/>
              </a:ln>
              <a:solidFill>
                <a:schemeClr val="tx1"/>
              </a:solidFill>
              <a:effectLst/>
              <a:latin typeface="Arial" pitchFamily="34" charset="0"/>
            </a:rPr>
            <a:t>Federal government</a:t>
          </a:r>
        </a:p>
      </dsp:txBody>
      <dsp:txXfrm>
        <a:off x="3171497" y="1298"/>
        <a:ext cx="1721721" cy="860860"/>
      </dsp:txXfrm>
    </dsp:sp>
    <dsp:sp modelId="{862719B2-812D-413D-AD51-D6AFDAA18905}">
      <dsp:nvSpPr>
        <dsp:cNvPr id="0" name=""/>
        <dsp:cNvSpPr/>
      </dsp:nvSpPr>
      <dsp:spPr>
        <a:xfrm>
          <a:off x="2743202" y="1162685"/>
          <a:ext cx="1721721" cy="8608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kern="1200" cap="none" normalizeH="0" baseline="0" smtClean="0">
              <a:ln>
                <a:noFill/>
              </a:ln>
              <a:solidFill>
                <a:schemeClr val="tx1"/>
              </a:solidFill>
              <a:effectLst/>
              <a:latin typeface="Arial" pitchFamily="34" charset="0"/>
            </a:rPr>
            <a:t>Presidential</a:t>
          </a:r>
        </a:p>
      </dsp:txBody>
      <dsp:txXfrm>
        <a:off x="2743202" y="1162685"/>
        <a:ext cx="1721721" cy="860860"/>
      </dsp:txXfrm>
    </dsp:sp>
    <dsp:sp modelId="{3F2CEB53-C9CD-450B-9569-ADCB20E7FDF4}">
      <dsp:nvSpPr>
        <dsp:cNvPr id="0" name=""/>
        <dsp:cNvSpPr/>
      </dsp:nvSpPr>
      <dsp:spPr>
        <a:xfrm>
          <a:off x="2741067" y="2446143"/>
          <a:ext cx="1721721" cy="8608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kern="1200" cap="none" normalizeH="0" baseline="0" smtClean="0">
              <a:ln>
                <a:noFill/>
              </a:ln>
              <a:solidFill>
                <a:schemeClr val="tx1"/>
              </a:solidFill>
              <a:effectLst/>
              <a:latin typeface="Arial" pitchFamily="34" charset="0"/>
            </a:rPr>
            <a:t>Congress</a:t>
          </a:r>
        </a:p>
      </dsp:txBody>
      <dsp:txXfrm>
        <a:off x="2741067" y="2446143"/>
        <a:ext cx="1721721" cy="860860"/>
      </dsp:txXfrm>
    </dsp:sp>
    <dsp:sp modelId="{3D9A153E-7DFC-40F2-B5BE-04015EDE118D}">
      <dsp:nvSpPr>
        <dsp:cNvPr id="0" name=""/>
        <dsp:cNvSpPr/>
      </dsp:nvSpPr>
      <dsp:spPr>
        <a:xfrm>
          <a:off x="2741067" y="3668565"/>
          <a:ext cx="1721721" cy="8608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kern="1200" cap="none" normalizeH="0" baseline="0" smtClean="0">
              <a:ln>
                <a:noFill/>
              </a:ln>
              <a:solidFill>
                <a:schemeClr val="tx1"/>
              </a:solidFill>
              <a:effectLst/>
              <a:latin typeface="Arial" pitchFamily="34" charset="0"/>
            </a:rPr>
            <a:t>Supreme Court</a:t>
          </a:r>
        </a:p>
      </dsp:txBody>
      <dsp:txXfrm>
        <a:off x="2741067" y="3668565"/>
        <a:ext cx="1721721" cy="860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B1E4E-5220-442E-9AA3-AC686F7749CE}">
      <dsp:nvSpPr>
        <dsp:cNvPr id="0" name=""/>
        <dsp:cNvSpPr/>
      </dsp:nvSpPr>
      <dsp:spPr>
        <a:xfrm>
          <a:off x="2032000" y="0"/>
          <a:ext cx="2032000" cy="1354666"/>
        </a:xfrm>
        <a:prstGeom prst="trapezoid">
          <a:avLst>
            <a:gd name="adj" fmla="val 75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Ist estate: 1%</a:t>
          </a:r>
          <a:endParaRPr lang="en-US" sz="3000" kern="1200" dirty="0"/>
        </a:p>
      </dsp:txBody>
      <dsp:txXfrm>
        <a:off x="2032000" y="0"/>
        <a:ext cx="2032000" cy="1354666"/>
      </dsp:txXfrm>
    </dsp:sp>
    <dsp:sp modelId="{E8515110-0D09-423F-BE98-DA7621BFA224}">
      <dsp:nvSpPr>
        <dsp:cNvPr id="0" name=""/>
        <dsp:cNvSpPr/>
      </dsp:nvSpPr>
      <dsp:spPr>
        <a:xfrm>
          <a:off x="1015999" y="1354666"/>
          <a:ext cx="4064000" cy="1354666"/>
        </a:xfrm>
        <a:prstGeom prst="trapezoid">
          <a:avLst>
            <a:gd name="adj" fmla="val 75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2</a:t>
          </a:r>
          <a:r>
            <a:rPr lang="en-US" sz="3000" kern="1200" baseline="30000" dirty="0" smtClean="0"/>
            <a:t>nd</a:t>
          </a:r>
          <a:r>
            <a:rPr lang="en-US" sz="3000" kern="1200" dirty="0" smtClean="0"/>
            <a:t> Estate: </a:t>
          </a:r>
        </a:p>
        <a:p>
          <a:pPr lvl="0" algn="ctr" defTabSz="1333500">
            <a:lnSpc>
              <a:spcPct val="90000"/>
            </a:lnSpc>
            <a:spcBef>
              <a:spcPct val="0"/>
            </a:spcBef>
            <a:spcAft>
              <a:spcPct val="35000"/>
            </a:spcAft>
          </a:pPr>
          <a:r>
            <a:rPr lang="en-US" sz="3000" kern="1200" dirty="0" smtClean="0"/>
            <a:t>2%</a:t>
          </a:r>
          <a:endParaRPr lang="en-US" sz="3000" kern="1200" dirty="0"/>
        </a:p>
      </dsp:txBody>
      <dsp:txXfrm>
        <a:off x="1727199" y="1354666"/>
        <a:ext cx="2641600" cy="1354666"/>
      </dsp:txXfrm>
    </dsp:sp>
    <dsp:sp modelId="{81C1D989-2181-491A-A823-4D36C1E5280D}">
      <dsp:nvSpPr>
        <dsp:cNvPr id="0" name=""/>
        <dsp:cNvSpPr/>
      </dsp:nvSpPr>
      <dsp:spPr>
        <a:xfrm>
          <a:off x="0" y="2709333"/>
          <a:ext cx="6096000" cy="1354666"/>
        </a:xfrm>
        <a:prstGeom prst="trapezoid">
          <a:avLst>
            <a:gd name="adj" fmla="val 75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3</a:t>
          </a:r>
          <a:r>
            <a:rPr lang="en-US" sz="3000" kern="1200" baseline="30000" dirty="0" smtClean="0"/>
            <a:t>rd</a:t>
          </a:r>
          <a:r>
            <a:rPr lang="en-US" sz="3000" kern="1200" dirty="0" smtClean="0"/>
            <a:t> Estate:</a:t>
          </a:r>
        </a:p>
        <a:p>
          <a:pPr lvl="0" algn="ctr" defTabSz="1333500">
            <a:lnSpc>
              <a:spcPct val="90000"/>
            </a:lnSpc>
            <a:spcBef>
              <a:spcPct val="0"/>
            </a:spcBef>
            <a:spcAft>
              <a:spcPct val="35000"/>
            </a:spcAft>
          </a:pPr>
          <a:r>
            <a:rPr lang="en-US" sz="3000" kern="1200" dirty="0" smtClean="0"/>
            <a:t>97%</a:t>
          </a:r>
          <a:endParaRPr lang="en-US" sz="3000" kern="1200" dirty="0"/>
        </a:p>
      </dsp:txBody>
      <dsp:txXfrm>
        <a:off x="1066799" y="2709333"/>
        <a:ext cx="3962400"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688B-3D6A-4119-B589-E63235883DAD}">
      <dsp:nvSpPr>
        <dsp:cNvPr id="0" name=""/>
        <dsp:cNvSpPr/>
      </dsp:nvSpPr>
      <dsp:spPr>
        <a:xfrm>
          <a:off x="1574799" y="0"/>
          <a:ext cx="1574799" cy="982133"/>
        </a:xfrm>
        <a:prstGeom prst="trapezoid">
          <a:avLst>
            <a:gd name="adj" fmla="val 8017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1 vote</a:t>
          </a:r>
          <a:endParaRPr lang="en-US" sz="3800" kern="1200" dirty="0"/>
        </a:p>
      </dsp:txBody>
      <dsp:txXfrm>
        <a:off x="1574799" y="0"/>
        <a:ext cx="1574799" cy="982133"/>
      </dsp:txXfrm>
    </dsp:sp>
    <dsp:sp modelId="{485584DD-AC72-4754-9492-48BC366131C6}">
      <dsp:nvSpPr>
        <dsp:cNvPr id="0" name=""/>
        <dsp:cNvSpPr/>
      </dsp:nvSpPr>
      <dsp:spPr>
        <a:xfrm>
          <a:off x="787399" y="982133"/>
          <a:ext cx="3149599" cy="982133"/>
        </a:xfrm>
        <a:prstGeom prst="trapezoid">
          <a:avLst>
            <a:gd name="adj" fmla="val 8017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1 vote</a:t>
          </a:r>
          <a:endParaRPr lang="en-US" sz="3800" kern="1200" dirty="0"/>
        </a:p>
      </dsp:txBody>
      <dsp:txXfrm>
        <a:off x="1338579" y="982133"/>
        <a:ext cx="2047240" cy="982133"/>
      </dsp:txXfrm>
    </dsp:sp>
    <dsp:sp modelId="{D657C8BB-649B-42D0-8D7C-345A1359B2C6}">
      <dsp:nvSpPr>
        <dsp:cNvPr id="0" name=""/>
        <dsp:cNvSpPr/>
      </dsp:nvSpPr>
      <dsp:spPr>
        <a:xfrm>
          <a:off x="0" y="1964266"/>
          <a:ext cx="4724399" cy="982133"/>
        </a:xfrm>
        <a:prstGeom prst="trapezoid">
          <a:avLst>
            <a:gd name="adj" fmla="val 8017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1 vote</a:t>
          </a:r>
          <a:endParaRPr lang="en-US" sz="3800" kern="1200" dirty="0"/>
        </a:p>
      </dsp:txBody>
      <dsp:txXfrm>
        <a:off x="826769" y="1964266"/>
        <a:ext cx="3070860" cy="982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CD9E2-3ACE-4307-B9B6-6AC577CA7CBE}">
      <dsp:nvSpPr>
        <dsp:cNvPr id="0" name=""/>
        <dsp:cNvSpPr/>
      </dsp:nvSpPr>
      <dsp:spPr>
        <a:xfrm>
          <a:off x="2286" y="291302"/>
          <a:ext cx="2228849" cy="374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Economy</a:t>
          </a:r>
          <a:endParaRPr lang="en-US" sz="1300" kern="1200" dirty="0"/>
        </a:p>
      </dsp:txBody>
      <dsp:txXfrm>
        <a:off x="2286" y="291302"/>
        <a:ext cx="2228849" cy="374400"/>
      </dsp:txXfrm>
    </dsp:sp>
    <dsp:sp modelId="{AB2C89E9-C66B-4A6C-9F8F-9D4962ECCBB5}">
      <dsp:nvSpPr>
        <dsp:cNvPr id="0" name=""/>
        <dsp:cNvSpPr/>
      </dsp:nvSpPr>
      <dsp:spPr>
        <a:xfrm>
          <a:off x="2286" y="665702"/>
          <a:ext cx="2228849" cy="460559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Set up fairer tax code </a:t>
          </a:r>
          <a:endParaRPr lang="en-US" sz="1300" kern="1200" dirty="0"/>
        </a:p>
        <a:p>
          <a:pPr marL="114300" lvl="1" indent="-114300" algn="l" defTabSz="577850">
            <a:lnSpc>
              <a:spcPct val="90000"/>
            </a:lnSpc>
            <a:spcBef>
              <a:spcPct val="0"/>
            </a:spcBef>
            <a:spcAft>
              <a:spcPct val="15000"/>
            </a:spcAft>
            <a:buChar char="••"/>
          </a:pPr>
          <a:endParaRPr lang="en-US" sz="1300" kern="1200" dirty="0" smtClean="0"/>
        </a:p>
        <a:p>
          <a:pPr marL="114300" lvl="1" indent="-114300" algn="l" defTabSz="577850">
            <a:lnSpc>
              <a:spcPct val="90000"/>
            </a:lnSpc>
            <a:spcBef>
              <a:spcPct val="0"/>
            </a:spcBef>
            <a:spcAft>
              <a:spcPct val="15000"/>
            </a:spcAft>
            <a:buChar char="••"/>
          </a:pPr>
          <a:r>
            <a:rPr lang="en-US" sz="1300" kern="1200" dirty="0" smtClean="0"/>
            <a:t>Set up national bank </a:t>
          </a:r>
        </a:p>
        <a:p>
          <a:pPr marL="114300" lvl="1" indent="-114300" algn="l" defTabSz="577850">
            <a:lnSpc>
              <a:spcPct val="90000"/>
            </a:lnSpc>
            <a:spcBef>
              <a:spcPct val="0"/>
            </a:spcBef>
            <a:spcAft>
              <a:spcPct val="15000"/>
            </a:spcAft>
            <a:buChar char="••"/>
          </a:pPr>
          <a:endParaRPr lang="en-US" sz="1300" kern="1200" dirty="0" smtClean="0"/>
        </a:p>
        <a:p>
          <a:pPr marL="114300" lvl="1" indent="-114300" algn="l" defTabSz="577850">
            <a:lnSpc>
              <a:spcPct val="90000"/>
            </a:lnSpc>
            <a:spcBef>
              <a:spcPct val="0"/>
            </a:spcBef>
            <a:spcAft>
              <a:spcPct val="15000"/>
            </a:spcAft>
            <a:buChar char="••"/>
          </a:pPr>
          <a:r>
            <a:rPr lang="en-US" sz="1300" kern="1200" dirty="0" smtClean="0"/>
            <a:t>Stabilized currency </a:t>
          </a:r>
        </a:p>
        <a:p>
          <a:pPr marL="114300" lvl="1" indent="-114300" algn="l" defTabSz="577850">
            <a:lnSpc>
              <a:spcPct val="90000"/>
            </a:lnSpc>
            <a:spcBef>
              <a:spcPct val="0"/>
            </a:spcBef>
            <a:spcAft>
              <a:spcPct val="15000"/>
            </a:spcAft>
            <a:buChar char="••"/>
          </a:pPr>
          <a:endParaRPr lang="en-US" sz="1300" kern="1200" dirty="0" smtClean="0"/>
        </a:p>
        <a:p>
          <a:pPr marL="114300" lvl="1" indent="-114300" algn="l" defTabSz="577850">
            <a:lnSpc>
              <a:spcPct val="90000"/>
            </a:lnSpc>
            <a:spcBef>
              <a:spcPct val="0"/>
            </a:spcBef>
            <a:spcAft>
              <a:spcPct val="15000"/>
            </a:spcAft>
            <a:buChar char="••"/>
          </a:pPr>
          <a:r>
            <a:rPr lang="en-US" sz="1300" kern="1200" dirty="0" smtClean="0"/>
            <a:t>Gave state loans to business</a:t>
          </a:r>
        </a:p>
        <a:p>
          <a:pPr marL="114300" lvl="1" indent="-114300" algn="l" defTabSz="577850">
            <a:lnSpc>
              <a:spcPct val="90000"/>
            </a:lnSpc>
            <a:spcBef>
              <a:spcPct val="0"/>
            </a:spcBef>
            <a:spcAft>
              <a:spcPct val="15000"/>
            </a:spcAft>
            <a:buChar char="••"/>
          </a:pPr>
          <a:endParaRPr lang="en-US" sz="1300" kern="1200" dirty="0"/>
        </a:p>
      </dsp:txBody>
      <dsp:txXfrm>
        <a:off x="2286" y="665702"/>
        <a:ext cx="2228849" cy="4605595"/>
      </dsp:txXfrm>
    </dsp:sp>
    <dsp:sp modelId="{7146B1AD-A5E7-4ED0-A48C-7EBDA228959A}">
      <dsp:nvSpPr>
        <dsp:cNvPr id="0" name=""/>
        <dsp:cNvSpPr/>
      </dsp:nvSpPr>
      <dsp:spPr>
        <a:xfrm>
          <a:off x="2543175" y="291302"/>
          <a:ext cx="2228849" cy="374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Government and Society</a:t>
          </a:r>
          <a:endParaRPr lang="en-US" sz="1300" kern="1200" dirty="0"/>
        </a:p>
      </dsp:txBody>
      <dsp:txXfrm>
        <a:off x="2543175" y="291302"/>
        <a:ext cx="2228849" cy="374400"/>
      </dsp:txXfrm>
    </dsp:sp>
    <dsp:sp modelId="{B11B4FB4-CC0B-45E1-B1F1-958E006C4656}">
      <dsp:nvSpPr>
        <dsp:cNvPr id="0" name=""/>
        <dsp:cNvSpPr/>
      </dsp:nvSpPr>
      <dsp:spPr>
        <a:xfrm>
          <a:off x="2543175" y="665702"/>
          <a:ext cx="2228849" cy="460559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Appointed officials by merit </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Fired corrupt officials </a:t>
          </a:r>
          <a:endParaRPr lang="en-US" sz="1300" kern="1200" dirty="0"/>
        </a:p>
        <a:p>
          <a:pPr marL="114300" lvl="1" indent="-114300" algn="l" defTabSz="577850">
            <a:lnSpc>
              <a:spcPct val="90000"/>
            </a:lnSpc>
            <a:spcBef>
              <a:spcPct val="0"/>
            </a:spcBef>
            <a:spcAft>
              <a:spcPct val="15000"/>
            </a:spcAft>
            <a:buChar char="••"/>
          </a:pPr>
          <a:r>
            <a:rPr lang="en-US" sz="1300" kern="1200" dirty="0" smtClean="0"/>
            <a:t>Restricted </a:t>
          </a:r>
          <a:r>
            <a:rPr lang="en-US" sz="1300" kern="1200" dirty="0" smtClean="0"/>
            <a:t>individual rights such as speech </a:t>
          </a:r>
          <a:r>
            <a:rPr lang="en-US" sz="1300" kern="1200" dirty="0" smtClean="0"/>
            <a:t>and </a:t>
          </a:r>
          <a:r>
            <a:rPr lang="en-US" sz="1300" kern="1200" dirty="0" smtClean="0"/>
            <a:t>expression in the name of national security.</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Created lycess- government run schools.  </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Created the Napoleonic Code- set of uniform laws and eliminated many injustices. </a:t>
          </a:r>
          <a:endParaRPr lang="en-US" sz="1300" kern="1200" dirty="0"/>
        </a:p>
      </dsp:txBody>
      <dsp:txXfrm>
        <a:off x="2543175" y="665702"/>
        <a:ext cx="2228849" cy="4605595"/>
      </dsp:txXfrm>
    </dsp:sp>
    <dsp:sp modelId="{7EC57702-D84B-45B7-BAB8-915F42721A0D}">
      <dsp:nvSpPr>
        <dsp:cNvPr id="0" name=""/>
        <dsp:cNvSpPr/>
      </dsp:nvSpPr>
      <dsp:spPr>
        <a:xfrm>
          <a:off x="5084063" y="291302"/>
          <a:ext cx="2228849" cy="374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Religion</a:t>
          </a:r>
          <a:endParaRPr lang="en-US" sz="1300" kern="1200" dirty="0"/>
        </a:p>
      </dsp:txBody>
      <dsp:txXfrm>
        <a:off x="5084063" y="291302"/>
        <a:ext cx="2228849" cy="374400"/>
      </dsp:txXfrm>
    </dsp:sp>
    <dsp:sp modelId="{ABFC07A0-A446-4F43-B87A-745F345748B2}">
      <dsp:nvSpPr>
        <dsp:cNvPr id="0" name=""/>
        <dsp:cNvSpPr/>
      </dsp:nvSpPr>
      <dsp:spPr>
        <a:xfrm>
          <a:off x="5084063" y="665702"/>
          <a:ext cx="2228849" cy="460559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Recognized Catholicism as the “faith of Frenchmen”. </a:t>
          </a:r>
          <a:endParaRPr lang="en-US" sz="1300" kern="1200" dirty="0"/>
        </a:p>
        <a:p>
          <a:pPr marL="114300" lvl="1" indent="-114300" algn="l" defTabSz="577850">
            <a:lnSpc>
              <a:spcPct val="90000"/>
            </a:lnSpc>
            <a:spcBef>
              <a:spcPct val="0"/>
            </a:spcBef>
            <a:spcAft>
              <a:spcPct val="15000"/>
            </a:spcAft>
            <a:buChar char="••"/>
          </a:pPr>
          <a:r>
            <a:rPr lang="en-US" sz="1300" kern="1200" dirty="0" smtClean="0"/>
            <a:t>Signed a concordat (agreement) with the pope- recognized the influence of church but rejected church control of national affairs. </a:t>
          </a:r>
          <a:endParaRPr lang="en-US" sz="1300" kern="1200" dirty="0"/>
        </a:p>
        <a:p>
          <a:pPr marL="114300" lvl="1" indent="-114300" algn="l" defTabSz="577850">
            <a:lnSpc>
              <a:spcPct val="90000"/>
            </a:lnSpc>
            <a:spcBef>
              <a:spcPct val="0"/>
            </a:spcBef>
            <a:spcAft>
              <a:spcPct val="15000"/>
            </a:spcAft>
            <a:buChar char="••"/>
          </a:pPr>
          <a:r>
            <a:rPr lang="en-US" sz="1300" kern="1200" dirty="0" smtClean="0"/>
            <a:t>Retained seized church lands. </a:t>
          </a:r>
          <a:endParaRPr lang="en-US" sz="1300" kern="1200" dirty="0"/>
        </a:p>
      </dsp:txBody>
      <dsp:txXfrm>
        <a:off x="5084063" y="665702"/>
        <a:ext cx="2228849" cy="46055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4E4D9-9F82-44C2-BDCD-E139A0E66021}" type="datetimeFigureOut">
              <a:rPr lang="en-US" smtClean="0"/>
              <a:t>2/21/2014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77345-D33A-4401-8414-955C67BC9E0C}" type="slidenum">
              <a:rPr lang="en-US" smtClean="0"/>
              <a:t>‹#›</a:t>
            </a:fld>
            <a:endParaRPr lang="en-US" dirty="0"/>
          </a:p>
        </p:txBody>
      </p:sp>
    </p:spTree>
    <p:extLst>
      <p:ext uri="{BB962C8B-B14F-4D97-AF65-F5344CB8AC3E}">
        <p14:creationId xmlns:p14="http://schemas.microsoft.com/office/powerpoint/2010/main" val="232659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667917-99F2-49D3-9C1C-4D7E0E1749A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9817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CEA92C-44E2-4C4D-AA28-534A992A4042}" type="slidenum">
              <a:rPr lang="en-US">
                <a:solidFill>
                  <a:prstClr val="black"/>
                </a:solidFill>
              </a:rPr>
              <a:pPr eaLnBrk="1" hangingPunct="1"/>
              <a:t>43</a:t>
            </a:fld>
            <a:endParaRPr lang="en-US" dirty="0">
              <a:solidFill>
                <a:prstClr val="black"/>
              </a:solidFill>
            </a:endParaRPr>
          </a:p>
        </p:txBody>
      </p:sp>
    </p:spTree>
    <p:extLst>
      <p:ext uri="{BB962C8B-B14F-4D97-AF65-F5344CB8AC3E}">
        <p14:creationId xmlns:p14="http://schemas.microsoft.com/office/powerpoint/2010/main" val="258438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A02B70-3671-4946-AAED-2C93E1E4804E}" type="slidenum">
              <a:rPr lang="en-US">
                <a:solidFill>
                  <a:prstClr val="black"/>
                </a:solidFill>
              </a:rPr>
              <a:pPr eaLnBrk="1" hangingPunct="1"/>
              <a:t>44</a:t>
            </a:fld>
            <a:endParaRPr lang="en-US" dirty="0">
              <a:solidFill>
                <a:prstClr val="black"/>
              </a:solidFill>
            </a:endParaRPr>
          </a:p>
        </p:txBody>
      </p:sp>
    </p:spTree>
    <p:extLst>
      <p:ext uri="{BB962C8B-B14F-4D97-AF65-F5344CB8AC3E}">
        <p14:creationId xmlns:p14="http://schemas.microsoft.com/office/powerpoint/2010/main" val="59120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4EC365-8DA5-4F7F-A7D0-CDB9B59396A7}" type="slidenum">
              <a:rPr lang="en-US">
                <a:solidFill>
                  <a:prstClr val="black"/>
                </a:solidFill>
              </a:rPr>
              <a:pPr eaLnBrk="1" hangingPunct="1"/>
              <a:t>45</a:t>
            </a:fld>
            <a:endParaRPr lang="en-US" dirty="0">
              <a:solidFill>
                <a:prstClr val="black"/>
              </a:solidFill>
            </a:endParaRPr>
          </a:p>
        </p:txBody>
      </p:sp>
    </p:spTree>
    <p:extLst>
      <p:ext uri="{BB962C8B-B14F-4D97-AF65-F5344CB8AC3E}">
        <p14:creationId xmlns:p14="http://schemas.microsoft.com/office/powerpoint/2010/main" val="215185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A5226F-E173-4965-B6D7-C9756E9F59AD}" type="slidenum">
              <a:rPr lang="en-US">
                <a:solidFill>
                  <a:prstClr val="black"/>
                </a:solidFill>
              </a:rPr>
              <a:pPr eaLnBrk="1" hangingPunct="1"/>
              <a:t>48</a:t>
            </a:fld>
            <a:endParaRPr lang="en-US" dirty="0">
              <a:solidFill>
                <a:prstClr val="black"/>
              </a:solidFill>
            </a:endParaRPr>
          </a:p>
        </p:txBody>
      </p:sp>
    </p:spTree>
    <p:extLst>
      <p:ext uri="{BB962C8B-B14F-4D97-AF65-F5344CB8AC3E}">
        <p14:creationId xmlns:p14="http://schemas.microsoft.com/office/powerpoint/2010/main" val="209918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8B0618-5747-4C4C-AF33-BF8825C4828A}" type="slidenum">
              <a:rPr lang="en-US">
                <a:solidFill>
                  <a:prstClr val="black"/>
                </a:solidFill>
              </a:rPr>
              <a:pPr eaLnBrk="1" hangingPunct="1"/>
              <a:t>49</a:t>
            </a:fld>
            <a:endParaRPr lang="en-US" dirty="0">
              <a:solidFill>
                <a:prstClr val="black"/>
              </a:solidFill>
            </a:endParaRPr>
          </a:p>
        </p:txBody>
      </p:sp>
    </p:spTree>
    <p:extLst>
      <p:ext uri="{BB962C8B-B14F-4D97-AF65-F5344CB8AC3E}">
        <p14:creationId xmlns:p14="http://schemas.microsoft.com/office/powerpoint/2010/main" val="323946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E137DE-E0DA-4373-A462-9E9FEED4A28A}" type="slidenum">
              <a:rPr lang="en-US">
                <a:solidFill>
                  <a:prstClr val="black"/>
                </a:solidFill>
              </a:rPr>
              <a:pPr eaLnBrk="1" hangingPunct="1"/>
              <a:t>50</a:t>
            </a:fld>
            <a:endParaRPr lang="en-US" dirty="0">
              <a:solidFill>
                <a:prstClr val="black"/>
              </a:solidFill>
            </a:endParaRPr>
          </a:p>
        </p:txBody>
      </p:sp>
    </p:spTree>
    <p:extLst>
      <p:ext uri="{BB962C8B-B14F-4D97-AF65-F5344CB8AC3E}">
        <p14:creationId xmlns:p14="http://schemas.microsoft.com/office/powerpoint/2010/main" val="302585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8385F5-D7B8-4DB5-832A-076FE01CED13}" type="slidenum">
              <a:rPr lang="en-US">
                <a:solidFill>
                  <a:prstClr val="black"/>
                </a:solidFill>
              </a:rPr>
              <a:pPr eaLnBrk="1" hangingPunct="1"/>
              <a:t>51</a:t>
            </a:fld>
            <a:endParaRPr lang="en-US" dirty="0">
              <a:solidFill>
                <a:prstClr val="black"/>
              </a:solidFill>
            </a:endParaRPr>
          </a:p>
        </p:txBody>
      </p:sp>
    </p:spTree>
    <p:extLst>
      <p:ext uri="{BB962C8B-B14F-4D97-AF65-F5344CB8AC3E}">
        <p14:creationId xmlns:p14="http://schemas.microsoft.com/office/powerpoint/2010/main" val="88009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ECF25F-7A15-41F5-8661-38FA77E556B5}" type="slidenum">
              <a:rPr lang="en-US">
                <a:solidFill>
                  <a:prstClr val="black"/>
                </a:solidFill>
              </a:rPr>
              <a:pPr eaLnBrk="1" hangingPunct="1"/>
              <a:t>52</a:t>
            </a:fld>
            <a:endParaRPr lang="en-US" dirty="0">
              <a:solidFill>
                <a:prstClr val="black"/>
              </a:solidFill>
            </a:endParaRPr>
          </a:p>
        </p:txBody>
      </p:sp>
    </p:spTree>
    <p:extLst>
      <p:ext uri="{BB962C8B-B14F-4D97-AF65-F5344CB8AC3E}">
        <p14:creationId xmlns:p14="http://schemas.microsoft.com/office/powerpoint/2010/main" val="129152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53986F-ADA2-45A0-BAEB-BB38D9D4DF43}" type="slidenum">
              <a:rPr lang="en-US">
                <a:solidFill>
                  <a:prstClr val="black"/>
                </a:solidFill>
              </a:rPr>
              <a:pPr eaLnBrk="1" hangingPunct="1"/>
              <a:t>53</a:t>
            </a:fld>
            <a:endParaRPr lang="en-US" dirty="0">
              <a:solidFill>
                <a:prstClr val="black"/>
              </a:solidFill>
            </a:endParaRPr>
          </a:p>
        </p:txBody>
      </p:sp>
    </p:spTree>
    <p:extLst>
      <p:ext uri="{BB962C8B-B14F-4D97-AF65-F5344CB8AC3E}">
        <p14:creationId xmlns:p14="http://schemas.microsoft.com/office/powerpoint/2010/main" val="240609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C1B4C3-4D37-4B74-9A84-8FF502134F5A}" type="slidenum">
              <a:rPr lang="en-US">
                <a:solidFill>
                  <a:prstClr val="black"/>
                </a:solidFill>
              </a:rPr>
              <a:pPr eaLnBrk="1" hangingPunct="1"/>
              <a:t>54</a:t>
            </a:fld>
            <a:endParaRPr lang="en-US" dirty="0">
              <a:solidFill>
                <a:prstClr val="black"/>
              </a:solidFill>
            </a:endParaRPr>
          </a:p>
        </p:txBody>
      </p:sp>
    </p:spTree>
    <p:extLst>
      <p:ext uri="{BB962C8B-B14F-4D97-AF65-F5344CB8AC3E}">
        <p14:creationId xmlns:p14="http://schemas.microsoft.com/office/powerpoint/2010/main" val="56357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fld id="{5762571D-C9AB-440D-A078-1AC149D0A46C}" type="slidenum">
              <a:rPr lang="en-US" sz="1200" smtClean="0"/>
              <a:pPr eaLnBrk="1" hangingPunct="1"/>
              <a:t>26</a:t>
            </a:fld>
            <a:endParaRPr 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540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6E9121-34E0-4EBD-A905-939789E72D0F}" type="slidenum">
              <a:rPr lang="en-US">
                <a:solidFill>
                  <a:prstClr val="black"/>
                </a:solidFill>
              </a:rPr>
              <a:pPr eaLnBrk="1" hangingPunct="1"/>
              <a:t>55</a:t>
            </a:fld>
            <a:endParaRPr lang="en-US" dirty="0">
              <a:solidFill>
                <a:prstClr val="black"/>
              </a:solidFill>
            </a:endParaRPr>
          </a:p>
        </p:txBody>
      </p:sp>
    </p:spTree>
    <p:extLst>
      <p:ext uri="{BB962C8B-B14F-4D97-AF65-F5344CB8AC3E}">
        <p14:creationId xmlns:p14="http://schemas.microsoft.com/office/powerpoint/2010/main" val="1846271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2722DE-3460-40BD-B649-5BBBC5FF2ACC}" type="slidenum">
              <a:rPr lang="en-US">
                <a:solidFill>
                  <a:prstClr val="black"/>
                </a:solidFill>
              </a:rPr>
              <a:pPr eaLnBrk="1" hangingPunct="1"/>
              <a:t>56</a:t>
            </a:fld>
            <a:endParaRPr lang="en-US" dirty="0">
              <a:solidFill>
                <a:prstClr val="black"/>
              </a:solidFill>
            </a:endParaRPr>
          </a:p>
        </p:txBody>
      </p:sp>
    </p:spTree>
    <p:extLst>
      <p:ext uri="{BB962C8B-B14F-4D97-AF65-F5344CB8AC3E}">
        <p14:creationId xmlns:p14="http://schemas.microsoft.com/office/powerpoint/2010/main" val="3829505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A5EFDC-2974-4B73-BD8A-19934DB90EAE}" type="slidenum">
              <a:rPr lang="en-US">
                <a:solidFill>
                  <a:prstClr val="black"/>
                </a:solidFill>
              </a:rPr>
              <a:pPr eaLnBrk="1" hangingPunct="1"/>
              <a:t>57</a:t>
            </a:fld>
            <a:endParaRPr lang="en-US" dirty="0">
              <a:solidFill>
                <a:prstClr val="black"/>
              </a:solidFill>
            </a:endParaRPr>
          </a:p>
        </p:txBody>
      </p:sp>
    </p:spTree>
    <p:extLst>
      <p:ext uri="{BB962C8B-B14F-4D97-AF65-F5344CB8AC3E}">
        <p14:creationId xmlns:p14="http://schemas.microsoft.com/office/powerpoint/2010/main" val="326578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C0DE98-86AA-4A56-B819-A8AA00BA426E}" type="slidenum">
              <a:rPr lang="en-US">
                <a:solidFill>
                  <a:prstClr val="black"/>
                </a:solidFill>
              </a:rPr>
              <a:pPr eaLnBrk="1" hangingPunct="1"/>
              <a:t>59</a:t>
            </a:fld>
            <a:endParaRPr lang="en-US" dirty="0">
              <a:solidFill>
                <a:prstClr val="black"/>
              </a:solidFill>
            </a:endParaRPr>
          </a:p>
        </p:txBody>
      </p:sp>
    </p:spTree>
    <p:extLst>
      <p:ext uri="{BB962C8B-B14F-4D97-AF65-F5344CB8AC3E}">
        <p14:creationId xmlns:p14="http://schemas.microsoft.com/office/powerpoint/2010/main" val="411762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2332B2-D25D-4ED5-850E-A5DFFDF81F0A}" type="slidenum">
              <a:rPr lang="en-US">
                <a:solidFill>
                  <a:prstClr val="black"/>
                </a:solidFill>
              </a:rPr>
              <a:pPr eaLnBrk="1" hangingPunct="1"/>
              <a:t>60</a:t>
            </a:fld>
            <a:endParaRPr lang="en-US" dirty="0">
              <a:solidFill>
                <a:prstClr val="black"/>
              </a:solidFill>
            </a:endParaRPr>
          </a:p>
        </p:txBody>
      </p:sp>
    </p:spTree>
    <p:extLst>
      <p:ext uri="{BB962C8B-B14F-4D97-AF65-F5344CB8AC3E}">
        <p14:creationId xmlns:p14="http://schemas.microsoft.com/office/powerpoint/2010/main" val="4088501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77345-D33A-4401-8414-955C67BC9E0C}" type="slidenum">
              <a:rPr lang="en-US" smtClean="0"/>
              <a:t>67</a:t>
            </a:fld>
            <a:endParaRPr lang="en-US" dirty="0"/>
          </a:p>
        </p:txBody>
      </p:sp>
    </p:spTree>
    <p:extLst>
      <p:ext uri="{BB962C8B-B14F-4D97-AF65-F5344CB8AC3E}">
        <p14:creationId xmlns:p14="http://schemas.microsoft.com/office/powerpoint/2010/main" val="3490920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49B0C4F2-1365-402E-9A95-8058A517F805}" type="slidenum">
              <a:rPr lang="en-US" sz="1200">
                <a:solidFill>
                  <a:prstClr val="black"/>
                </a:solidFill>
              </a:rPr>
              <a:pPr eaLnBrk="1" hangingPunct="1"/>
              <a:t>71</a:t>
            </a:fld>
            <a:endParaRPr lang="en-US" sz="1200" dirty="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7279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D48ABC9E-474A-458B-B10F-5E5D37EB11D7}" type="slidenum">
              <a:rPr lang="en-US" sz="1200">
                <a:solidFill>
                  <a:prstClr val="black"/>
                </a:solidFill>
              </a:rPr>
              <a:pPr eaLnBrk="1" hangingPunct="1"/>
              <a:t>72</a:t>
            </a:fld>
            <a:endParaRPr lang="en-US" sz="1200" dirty="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5886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fld id="{2E412C30-F83B-4800-A21F-B62493D35117}" type="slidenum">
              <a:rPr lang="en-US" sz="1200" smtClean="0"/>
              <a:pPr eaLnBrk="1" hangingPunct="1"/>
              <a:t>32</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5574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475C110-152B-424C-BFEE-801F7E067608}" type="slidenum">
              <a:rPr lang="en-US">
                <a:solidFill>
                  <a:prstClr val="black"/>
                </a:solidFill>
              </a:rPr>
              <a:pPr eaLnBrk="1" hangingPunct="1"/>
              <a:t>34</a:t>
            </a:fld>
            <a:endParaRPr lang="en-US" dirty="0">
              <a:solidFill>
                <a:prstClr val="black"/>
              </a:solidFill>
            </a:endParaRPr>
          </a:p>
        </p:txBody>
      </p:sp>
    </p:spTree>
    <p:extLst>
      <p:ext uri="{BB962C8B-B14F-4D97-AF65-F5344CB8AC3E}">
        <p14:creationId xmlns:p14="http://schemas.microsoft.com/office/powerpoint/2010/main" val="48239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D360FB-1B35-46EB-B637-D159AE1151B9}" type="slidenum">
              <a:rPr lang="en-US">
                <a:solidFill>
                  <a:prstClr val="black"/>
                </a:solidFill>
              </a:rPr>
              <a:pPr eaLnBrk="1" hangingPunct="1"/>
              <a:t>35</a:t>
            </a:fld>
            <a:endParaRPr lang="en-US" dirty="0">
              <a:solidFill>
                <a:prstClr val="black"/>
              </a:solidFill>
            </a:endParaRPr>
          </a:p>
        </p:txBody>
      </p:sp>
    </p:spTree>
    <p:extLst>
      <p:ext uri="{BB962C8B-B14F-4D97-AF65-F5344CB8AC3E}">
        <p14:creationId xmlns:p14="http://schemas.microsoft.com/office/powerpoint/2010/main" val="259043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8DACF05-341B-43FE-A7B2-C5A8240F14D7}" type="slidenum">
              <a:rPr lang="en-US">
                <a:solidFill>
                  <a:prstClr val="black"/>
                </a:solidFill>
              </a:rPr>
              <a:pPr eaLnBrk="1" hangingPunct="1"/>
              <a:t>38</a:t>
            </a:fld>
            <a:endParaRPr lang="en-US" dirty="0">
              <a:solidFill>
                <a:prstClr val="black"/>
              </a:solidFill>
            </a:endParaRPr>
          </a:p>
        </p:txBody>
      </p:sp>
    </p:spTree>
    <p:extLst>
      <p:ext uri="{BB962C8B-B14F-4D97-AF65-F5344CB8AC3E}">
        <p14:creationId xmlns:p14="http://schemas.microsoft.com/office/powerpoint/2010/main" val="6171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F93F57-9EE8-4BAF-A1C6-EDADC4679940}" type="slidenum">
              <a:rPr lang="en-US">
                <a:solidFill>
                  <a:prstClr val="black"/>
                </a:solidFill>
              </a:rPr>
              <a:pPr eaLnBrk="1" hangingPunct="1"/>
              <a:t>40</a:t>
            </a:fld>
            <a:endParaRPr lang="en-US" dirty="0">
              <a:solidFill>
                <a:prstClr val="black"/>
              </a:solidFill>
            </a:endParaRPr>
          </a:p>
        </p:txBody>
      </p:sp>
    </p:spTree>
    <p:extLst>
      <p:ext uri="{BB962C8B-B14F-4D97-AF65-F5344CB8AC3E}">
        <p14:creationId xmlns:p14="http://schemas.microsoft.com/office/powerpoint/2010/main" val="117172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A14974-13F1-4A92-B9E1-05C486CDAE00}" type="slidenum">
              <a:rPr lang="en-US">
                <a:solidFill>
                  <a:prstClr val="black"/>
                </a:solidFill>
              </a:rPr>
              <a:pPr eaLnBrk="1" hangingPunct="1"/>
              <a:t>41</a:t>
            </a:fld>
            <a:endParaRPr lang="en-US" dirty="0">
              <a:solidFill>
                <a:prstClr val="black"/>
              </a:solidFill>
            </a:endParaRPr>
          </a:p>
        </p:txBody>
      </p:sp>
    </p:spTree>
    <p:extLst>
      <p:ext uri="{BB962C8B-B14F-4D97-AF65-F5344CB8AC3E}">
        <p14:creationId xmlns:p14="http://schemas.microsoft.com/office/powerpoint/2010/main" val="189796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3F2F9F-04C0-4887-902D-908111D7168E}" type="slidenum">
              <a:rPr lang="en-US">
                <a:solidFill>
                  <a:prstClr val="black"/>
                </a:solidFill>
              </a:rPr>
              <a:pPr eaLnBrk="1" hangingPunct="1"/>
              <a:t>42</a:t>
            </a:fld>
            <a:endParaRPr lang="en-US" dirty="0">
              <a:solidFill>
                <a:prstClr val="black"/>
              </a:solidFill>
            </a:endParaRPr>
          </a:p>
        </p:txBody>
      </p:sp>
    </p:spTree>
    <p:extLst>
      <p:ext uri="{BB962C8B-B14F-4D97-AF65-F5344CB8AC3E}">
        <p14:creationId xmlns:p14="http://schemas.microsoft.com/office/powerpoint/2010/main" val="400455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hemeOverride" Target="../theme/themeOverride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461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73742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17C80-E845-420F-A2E4-B7434FF50437}" type="datetime1">
              <a:rPr lang="en-US" smtClean="0"/>
              <a:pPr/>
              <a:t>2/21/2014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14832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97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a:prstGeom prst="rect">
            <a:avLst/>
          </a:prstGeom>
        </p:spPr>
        <p:txBody>
          <a:bodyPr>
            <a:normAutofit/>
          </a:bodyPr>
          <a:lstStyle/>
          <a:p>
            <a:pPr lvl="0"/>
            <a:endParaRPr lang="en-US" noProof="0" smtClean="0"/>
          </a:p>
        </p:txBody>
      </p:sp>
      <p:sp>
        <p:nvSpPr>
          <p:cNvPr id="4" name="Rectangle 39"/>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Rectangle 40"/>
          <p:cNvSpPr>
            <a:spLocks noGrp="1" noChangeArrowheads="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6" name="Rectangle 41"/>
          <p:cNvSpPr>
            <a:spLocks noGrp="1" noChangeArrowheads="1"/>
          </p:cNvSpPr>
          <p:nvPr>
            <p:ph type="sldNum" sz="quarter" idx="12"/>
          </p:nvPr>
        </p:nvSpPr>
        <p:spPr>
          <a:xfrm>
            <a:off x="7924800" y="6356350"/>
            <a:ext cx="762000" cy="365125"/>
          </a:xfrm>
          <a:prstGeom prst="rect">
            <a:avLst/>
          </a:prstGeom>
        </p:spPr>
        <p:txBody>
          <a:bodyPr/>
          <a:lstStyle>
            <a:lvl1pPr>
              <a:defRPr/>
            </a:lvl1pPr>
          </a:lstStyle>
          <a:p>
            <a:pPr>
              <a:defRPr/>
            </a:pPr>
            <a:fld id="{C8520F2E-86ED-4E9C-963B-C237CB4CCAFA}" type="slidenum">
              <a:rPr lang="en-US"/>
              <a:pPr>
                <a:defRPr/>
              </a:pPr>
              <a:t>‹#›</a:t>
            </a:fld>
            <a:endParaRPr lang="en-US"/>
          </a:p>
        </p:txBody>
      </p:sp>
    </p:spTree>
    <p:extLst>
      <p:ext uri="{BB962C8B-B14F-4D97-AF65-F5344CB8AC3E}">
        <p14:creationId xmlns:p14="http://schemas.microsoft.com/office/powerpoint/2010/main" val="14835261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en-US" sz="2000" dirty="0">
              <a:solidFill>
                <a:srgbClr val="FFFFFF"/>
              </a:solidFill>
              <a:latin typeface="Arial" charset="0"/>
            </a:endParaRPr>
          </a:p>
        </p:txBody>
      </p:sp>
      <p:sp>
        <p:nvSpPr>
          <p:cNvPr id="1075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075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B50D48C1-97A8-40A6-858E-08C90A3E97E7}" type="slidenum">
              <a:rPr lang="en-US">
                <a:solidFill>
                  <a:srgbClr val="FFFFFF"/>
                </a:solidFill>
              </a:rPr>
              <a:pPr>
                <a:defRPr/>
              </a:pPr>
              <a:t>‹#›</a:t>
            </a:fld>
            <a:endParaRPr lang="en-US" dirty="0">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944394000"/>
      </p:ext>
    </p:extLst>
  </p:cSld>
  <p:clrMapOvr>
    <a:masterClrMapping/>
  </p:clrMapOvr>
  <p:transition>
    <p:split orient="vert" dir="in"/>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DF5094-E487-487B-B105-BA7B59CE5F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6715407"/>
      </p:ext>
    </p:extLst>
  </p:cSld>
  <p:clrMapOvr>
    <a:masterClrMapping/>
  </p:clrMapOvr>
  <p:transition>
    <p:split orient="ver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5EEE89-BFCE-4EA1-9832-1E8840F01FA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89800555"/>
      </p:ext>
    </p:extLst>
  </p:cSld>
  <p:clrMapOvr>
    <a:masterClrMapping/>
  </p:clrMapOvr>
  <p:transition>
    <p:split orient="vert"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1C5576-1181-41D5-B659-E27B290563B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26251710"/>
      </p:ext>
    </p:extLst>
  </p:cSld>
  <p:clrMapOvr>
    <a:masterClrMapping/>
  </p:clrMapOvr>
  <p:transition>
    <p:split orient="ver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134EE3-84FE-4F96-B9E2-657CEC86F19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08110844"/>
      </p:ext>
    </p:extLst>
  </p:cSld>
  <p:clrMapOvr>
    <a:masterClrMapping/>
  </p:clrMapOvr>
  <p:transition>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9E8DC5-C946-4C4E-B43A-C4D20D6F9D9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0862557"/>
      </p:ext>
    </p:extLst>
  </p:cSld>
  <p:clrMapOvr>
    <a:masterClrMapping/>
  </p:clrMapOvr>
  <p:transition>
    <p:split orient="ver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748E62-D263-4303-8F16-61C21E45F7C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5351336"/>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99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5215BF-F515-487D-B687-CBCEF35648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6682396"/>
      </p:ext>
    </p:extLst>
  </p:cSld>
  <p:clrMapOvr>
    <a:masterClrMapping/>
  </p:clrMapOvr>
  <p:transition>
    <p:split orient="ver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300552-A467-47B3-A9AC-CB7AA8381C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0602860"/>
      </p:ext>
    </p:extLst>
  </p:cSld>
  <p:clrMapOvr>
    <a:masterClrMapping/>
  </p:clrMapOvr>
  <p:transition>
    <p:split orient="ver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CF8B0-BA7A-466A-944D-710F9C2299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2903626"/>
      </p:ext>
    </p:extLst>
  </p:cSld>
  <p:clrMapOvr>
    <a:masterClrMapping/>
  </p:clrMapOvr>
  <p:transition>
    <p:split orient="vert"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415DA4-79D5-40AB-9A13-E4E72EAA30E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31597190"/>
      </p:ext>
    </p:extLst>
  </p:cSld>
  <p:clrMapOvr>
    <a:masterClrMapping/>
  </p:clrMapOvr>
  <p:transition>
    <p:split orient="ver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61019F70-21BD-46E9-83C2-B1E74FAAB16D}" type="datetimeFigureOut">
              <a:rPr lang="en-US"/>
              <a:pPr>
                <a:defRPr/>
              </a:pPr>
              <a:t>2/21/2014</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EE72BA-AB13-49EB-B5A4-3F01EC8DEA39}" type="slidenum">
              <a:rPr lang="en-US"/>
              <a:pPr>
                <a:defRPr/>
              </a:pPr>
              <a:t>‹#›</a:t>
            </a:fld>
            <a:endParaRPr lang="en-US" dirty="0"/>
          </a:p>
        </p:txBody>
      </p:sp>
    </p:spTree>
    <p:extLst>
      <p:ext uri="{BB962C8B-B14F-4D97-AF65-F5344CB8AC3E}">
        <p14:creationId xmlns:p14="http://schemas.microsoft.com/office/powerpoint/2010/main" val="1796541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D229309-3E67-43CB-8DCF-DC8332B3620C}"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4000296-2CA3-4802-B5C0-611B760AFE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78302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A2D6C31-776A-4FAF-93C4-50FB5A01DB44}" type="datetimeFigureOut">
              <a:rPr lang="en-US">
                <a:solidFill>
                  <a:prstClr val="white"/>
                </a:solidFill>
              </a:rPr>
              <a:pPr>
                <a:defRPr/>
              </a:pPr>
              <a:t>2/21/2014</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937E12FF-6FFD-4C01-AD95-EA2A13A6032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4342611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0E1B8EC-087F-4ADF-8D3D-0AFC8518AEA7}" type="datetimeFigureOut">
              <a:rPr lang="en-US">
                <a:solidFill>
                  <a:prstClr val="white"/>
                </a:solidFill>
              </a:rPr>
              <a:pPr>
                <a:defRPr/>
              </a:pPr>
              <a:t>2/21/2014</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E1E9DDD-87D9-4ED8-90DE-25DB7C4B90F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2038617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4E419F1-3BCD-4B2A-8771-582520F7B666}" type="datetimeFigureOut">
              <a:rPr lang="en-US">
                <a:solidFill>
                  <a:prstClr val="black"/>
                </a:solidFill>
              </a:rPr>
              <a:pPr>
                <a:defRPr/>
              </a:pPr>
              <a:t>2/21/2014</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BC9FC81B-60B2-44BD-9EAF-6EFAE2C5C37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6212275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7C8428FE-C57A-4220-BD83-24E958976978}" type="datetimeFigureOut">
              <a:rPr lang="en-US">
                <a:solidFill>
                  <a:prstClr val="white"/>
                </a:solidFill>
              </a:rPr>
              <a:pPr>
                <a:defRPr/>
              </a:pPr>
              <a:t>2/21/2014</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31385197-98AD-4E09-A7E2-4FEBD836E8D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0382219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03928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AE9C8D-965D-4274-BF1D-9359F8173890}" type="datetimeFigureOut">
              <a:rPr lang="en-US">
                <a:solidFill>
                  <a:prstClr val="black"/>
                </a:solidFill>
              </a:rPr>
              <a:pPr>
                <a:defRPr/>
              </a:pPr>
              <a:t>2/21/2014</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29398F1B-0A72-491B-B11A-904677F537F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1213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1587B6C-67C0-4CE2-B987-4CC7D019DE4A}" type="datetimeFigureOut">
              <a:rPr lang="en-US">
                <a:solidFill>
                  <a:prstClr val="black"/>
                </a:solidFill>
              </a:rPr>
              <a:pPr>
                <a:defRPr/>
              </a:pPr>
              <a:t>2/21/2014</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E7BD59E4-0B41-496F-9A9D-8ECF564929C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7197746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white"/>
              </a:solidFill>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24C9421-9800-47F8-8EF3-C84EF1486301}" type="datetimeFigureOut">
              <a:rPr lang="en-US">
                <a:solidFill>
                  <a:prstClr val="white"/>
                </a:solidFill>
              </a:rPr>
              <a:pPr>
                <a:defRPr/>
              </a:pPr>
              <a:t>2/21/2014</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666953D-A009-41E7-AA54-6525496C1B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0207757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B13DFF-E41C-49FB-A734-77A903034630}"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5E5D4F3-1E75-43A1-91E7-00D2251D4A2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27238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093DF4-3F0A-44E9-8189-4045830194BA}"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CE3A5C8-03FE-4390-A659-CA3A91F707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65990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61019F70-21BD-46E9-83C2-B1E74FAAB16D}" type="datetimeFigureOut">
              <a:rPr lang="en-US"/>
              <a:pPr>
                <a:defRPr/>
              </a:pPr>
              <a:t>2/21/2014</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EE72BA-AB13-49EB-B5A4-3F01EC8DEA39}" type="slidenum">
              <a:rPr lang="en-US"/>
              <a:pPr>
                <a:defRPr/>
              </a:pPr>
              <a:t>‹#›</a:t>
            </a:fld>
            <a:endParaRPr lang="en-US" dirty="0"/>
          </a:p>
        </p:txBody>
      </p:sp>
    </p:spTree>
    <p:extLst>
      <p:ext uri="{BB962C8B-B14F-4D97-AF65-F5344CB8AC3E}">
        <p14:creationId xmlns:p14="http://schemas.microsoft.com/office/powerpoint/2010/main" val="1315520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D229309-3E67-43CB-8DCF-DC8332B3620C}"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4000296-2CA3-4802-B5C0-611B760AFE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9766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A2D6C31-776A-4FAF-93C4-50FB5A01DB44}" type="datetimeFigureOut">
              <a:rPr lang="en-US">
                <a:solidFill>
                  <a:prstClr val="white"/>
                </a:solidFill>
              </a:rPr>
              <a:pPr>
                <a:defRPr/>
              </a:pPr>
              <a:t>2/21/2014</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937E12FF-6FFD-4C01-AD95-EA2A13A6032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5453178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0E1B8EC-087F-4ADF-8D3D-0AFC8518AEA7}" type="datetimeFigureOut">
              <a:rPr lang="en-US">
                <a:solidFill>
                  <a:prstClr val="white"/>
                </a:solidFill>
              </a:rPr>
              <a:pPr>
                <a:defRPr/>
              </a:pPr>
              <a:t>2/21/2014</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E1E9DDD-87D9-4ED8-90DE-25DB7C4B90F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8075178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4E419F1-3BCD-4B2A-8771-582520F7B666}" type="datetimeFigureOut">
              <a:rPr lang="en-US">
                <a:solidFill>
                  <a:prstClr val="black"/>
                </a:solidFill>
              </a:rPr>
              <a:pPr>
                <a:defRPr/>
              </a:pPr>
              <a:t>2/21/2014</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BC9FC81B-60B2-44BD-9EAF-6EFAE2C5C37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633532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061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7C8428FE-C57A-4220-BD83-24E958976978}" type="datetimeFigureOut">
              <a:rPr lang="en-US">
                <a:solidFill>
                  <a:prstClr val="white"/>
                </a:solidFill>
              </a:rPr>
              <a:pPr>
                <a:defRPr/>
              </a:pPr>
              <a:t>2/21/2014</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31385197-98AD-4E09-A7E2-4FEBD836E8D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913424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AE9C8D-965D-4274-BF1D-9359F8173890}" type="datetimeFigureOut">
              <a:rPr lang="en-US">
                <a:solidFill>
                  <a:prstClr val="black"/>
                </a:solidFill>
              </a:rPr>
              <a:pPr>
                <a:defRPr/>
              </a:pPr>
              <a:t>2/21/2014</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29398F1B-0A72-491B-B11A-904677F537F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24886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1587B6C-67C0-4CE2-B987-4CC7D019DE4A}" type="datetimeFigureOut">
              <a:rPr lang="en-US">
                <a:solidFill>
                  <a:prstClr val="black"/>
                </a:solidFill>
              </a:rPr>
              <a:pPr>
                <a:defRPr/>
              </a:pPr>
              <a:t>2/21/2014</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E7BD59E4-0B41-496F-9A9D-8ECF564929C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3592480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white"/>
              </a:solidFill>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24C9421-9800-47F8-8EF3-C84EF1486301}" type="datetimeFigureOut">
              <a:rPr lang="en-US">
                <a:solidFill>
                  <a:prstClr val="white"/>
                </a:solidFill>
              </a:rPr>
              <a:pPr>
                <a:defRPr/>
              </a:pPr>
              <a:t>2/21/2014</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666953D-A009-41E7-AA54-6525496C1B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5297619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B13DFF-E41C-49FB-A734-77A903034630}"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5E5D4F3-1E75-43A1-91E7-00D2251D4A2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90746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093DF4-3F0A-44E9-8189-4045830194BA}"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CE3A5C8-03FE-4390-A659-CA3A91F707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46896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61019F70-21BD-46E9-83C2-B1E74FAAB16D}" type="datetimeFigureOut">
              <a:rPr lang="en-US"/>
              <a:pPr>
                <a:defRPr/>
              </a:pPr>
              <a:t>2/21/2014</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EE72BA-AB13-49EB-B5A4-3F01EC8DEA39}" type="slidenum">
              <a:rPr lang="en-US"/>
              <a:pPr>
                <a:defRPr/>
              </a:pPr>
              <a:t>‹#›</a:t>
            </a:fld>
            <a:endParaRPr lang="en-US" dirty="0"/>
          </a:p>
        </p:txBody>
      </p:sp>
    </p:spTree>
    <p:extLst>
      <p:ext uri="{BB962C8B-B14F-4D97-AF65-F5344CB8AC3E}">
        <p14:creationId xmlns:p14="http://schemas.microsoft.com/office/powerpoint/2010/main" val="1419483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D229309-3E67-43CB-8DCF-DC8332B3620C}"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4000296-2CA3-4802-B5C0-611B760AFE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46898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A2D6C31-776A-4FAF-93C4-50FB5A01DB44}" type="datetimeFigureOut">
              <a:rPr lang="en-US">
                <a:solidFill>
                  <a:prstClr val="white"/>
                </a:solidFill>
              </a:rPr>
              <a:pPr>
                <a:defRPr/>
              </a:pPr>
              <a:t>2/21/2014</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937E12FF-6FFD-4C01-AD95-EA2A13A6032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6075874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0E1B8EC-087F-4ADF-8D3D-0AFC8518AEA7}" type="datetimeFigureOut">
              <a:rPr lang="en-US">
                <a:solidFill>
                  <a:prstClr val="white"/>
                </a:solidFill>
              </a:rPr>
              <a:pPr>
                <a:defRPr/>
              </a:pPr>
              <a:t>2/21/2014</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E1E9DDD-87D9-4ED8-90DE-25DB7C4B90F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765420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93345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4E419F1-3BCD-4B2A-8771-582520F7B666}" type="datetimeFigureOut">
              <a:rPr lang="en-US">
                <a:solidFill>
                  <a:prstClr val="black"/>
                </a:solidFill>
              </a:rPr>
              <a:pPr>
                <a:defRPr/>
              </a:pPr>
              <a:t>2/21/2014</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BC9FC81B-60B2-44BD-9EAF-6EFAE2C5C37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3089555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7C8428FE-C57A-4220-BD83-24E958976978}" type="datetimeFigureOut">
              <a:rPr lang="en-US">
                <a:solidFill>
                  <a:prstClr val="white"/>
                </a:solidFill>
              </a:rPr>
              <a:pPr>
                <a:defRPr/>
              </a:pPr>
              <a:t>2/21/2014</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31385197-98AD-4E09-A7E2-4FEBD836E8D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5770472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AE9C8D-965D-4274-BF1D-9359F8173890}" type="datetimeFigureOut">
              <a:rPr lang="en-US">
                <a:solidFill>
                  <a:prstClr val="black"/>
                </a:solidFill>
              </a:rPr>
              <a:pPr>
                <a:defRPr/>
              </a:pPr>
              <a:t>2/21/2014</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29398F1B-0A72-491B-B11A-904677F537F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10255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1587B6C-67C0-4CE2-B987-4CC7D019DE4A}" type="datetimeFigureOut">
              <a:rPr lang="en-US">
                <a:solidFill>
                  <a:prstClr val="black"/>
                </a:solidFill>
              </a:rPr>
              <a:pPr>
                <a:defRPr/>
              </a:pPr>
              <a:t>2/21/2014</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E7BD59E4-0B41-496F-9A9D-8ECF564929C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5479042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white"/>
              </a:solidFill>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24C9421-9800-47F8-8EF3-C84EF1486301}" type="datetimeFigureOut">
              <a:rPr lang="en-US">
                <a:solidFill>
                  <a:prstClr val="white"/>
                </a:solidFill>
              </a:rPr>
              <a:pPr>
                <a:defRPr/>
              </a:pPr>
              <a:t>2/21/2014</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666953D-A009-41E7-AA54-6525496C1B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2108200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B13DFF-E41C-49FB-A734-77A903034630}"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5E5D4F3-1E75-43A1-91E7-00D2251D4A2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08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093DF4-3F0A-44E9-8189-4045830194BA}"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CE3A5C8-03FE-4390-A659-CA3A91F707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24888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61019F70-21BD-46E9-83C2-B1E74FAAB16D}" type="datetimeFigureOut">
              <a:rPr lang="en-US"/>
              <a:pPr>
                <a:defRPr/>
              </a:pPr>
              <a:t>2/21/2014</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EE72BA-AB13-49EB-B5A4-3F01EC8DEA39}" type="slidenum">
              <a:rPr lang="en-US"/>
              <a:pPr>
                <a:defRPr/>
              </a:pPr>
              <a:t>‹#›</a:t>
            </a:fld>
            <a:endParaRPr lang="en-US" dirty="0"/>
          </a:p>
        </p:txBody>
      </p:sp>
    </p:spTree>
    <p:extLst>
      <p:ext uri="{BB962C8B-B14F-4D97-AF65-F5344CB8AC3E}">
        <p14:creationId xmlns:p14="http://schemas.microsoft.com/office/powerpoint/2010/main" val="622356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D229309-3E67-43CB-8DCF-DC8332B3620C}"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4000296-2CA3-4802-B5C0-611B760AFE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02331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A2D6C31-776A-4FAF-93C4-50FB5A01DB44}" type="datetimeFigureOut">
              <a:rPr lang="en-US">
                <a:solidFill>
                  <a:prstClr val="white"/>
                </a:solidFill>
              </a:rPr>
              <a:pPr>
                <a:defRPr/>
              </a:pPr>
              <a:t>2/21/2014</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937E12FF-6FFD-4C01-AD95-EA2A13A6032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0134464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664847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0E1B8EC-087F-4ADF-8D3D-0AFC8518AEA7}" type="datetimeFigureOut">
              <a:rPr lang="en-US">
                <a:solidFill>
                  <a:prstClr val="white"/>
                </a:solidFill>
              </a:rPr>
              <a:pPr>
                <a:defRPr/>
              </a:pPr>
              <a:t>2/21/2014</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E1E9DDD-87D9-4ED8-90DE-25DB7C4B90F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77408268"/>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4E419F1-3BCD-4B2A-8771-582520F7B666}" type="datetimeFigureOut">
              <a:rPr lang="en-US">
                <a:solidFill>
                  <a:prstClr val="black"/>
                </a:solidFill>
              </a:rPr>
              <a:pPr>
                <a:defRPr/>
              </a:pPr>
              <a:t>2/21/2014</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BC9FC81B-60B2-44BD-9EAF-6EFAE2C5C37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3505491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7C8428FE-C57A-4220-BD83-24E958976978}" type="datetimeFigureOut">
              <a:rPr lang="en-US">
                <a:solidFill>
                  <a:prstClr val="white"/>
                </a:solidFill>
              </a:rPr>
              <a:pPr>
                <a:defRPr/>
              </a:pPr>
              <a:t>2/21/2014</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31385197-98AD-4E09-A7E2-4FEBD836E8D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67181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AE9C8D-965D-4274-BF1D-9359F8173890}" type="datetimeFigureOut">
              <a:rPr lang="en-US">
                <a:solidFill>
                  <a:prstClr val="black"/>
                </a:solidFill>
              </a:rPr>
              <a:pPr>
                <a:defRPr/>
              </a:pPr>
              <a:t>2/21/2014</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29398F1B-0A72-491B-B11A-904677F537F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04584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1587B6C-67C0-4CE2-B987-4CC7D019DE4A}" type="datetimeFigureOut">
              <a:rPr lang="en-US">
                <a:solidFill>
                  <a:prstClr val="black"/>
                </a:solidFill>
              </a:rPr>
              <a:pPr>
                <a:defRPr/>
              </a:pPr>
              <a:t>2/21/2014</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E7BD59E4-0B41-496F-9A9D-8ECF564929C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2631203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white"/>
              </a:solidFill>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24C9421-9800-47F8-8EF3-C84EF1486301}" type="datetimeFigureOut">
              <a:rPr lang="en-US">
                <a:solidFill>
                  <a:prstClr val="white"/>
                </a:solidFill>
              </a:rPr>
              <a:pPr>
                <a:defRPr/>
              </a:pPr>
              <a:t>2/21/2014</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666953D-A009-41E7-AA54-6525496C1B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82668145"/>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B13DFF-E41C-49FB-A734-77A903034630}"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5E5D4F3-1E75-43A1-91E7-00D2251D4A2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81739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093DF4-3F0A-44E9-8189-4045830194BA}"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CE3A5C8-03FE-4390-A659-CA3A91F707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720491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61019F70-21BD-46E9-83C2-B1E74FAAB16D}" type="datetimeFigureOut">
              <a:rPr lang="en-US"/>
              <a:pPr>
                <a:defRPr/>
              </a:pPr>
              <a:t>2/21/2014</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EE72BA-AB13-49EB-B5A4-3F01EC8DEA39}" type="slidenum">
              <a:rPr lang="en-US"/>
              <a:pPr>
                <a:defRPr/>
              </a:pPr>
              <a:t>‹#›</a:t>
            </a:fld>
            <a:endParaRPr lang="en-US" dirty="0"/>
          </a:p>
        </p:txBody>
      </p:sp>
    </p:spTree>
    <p:extLst>
      <p:ext uri="{BB962C8B-B14F-4D97-AF65-F5344CB8AC3E}">
        <p14:creationId xmlns:p14="http://schemas.microsoft.com/office/powerpoint/2010/main" val="12731317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D229309-3E67-43CB-8DCF-DC8332B3620C}"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4000296-2CA3-4802-B5C0-611B760AFE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3199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7956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A2D6C31-776A-4FAF-93C4-50FB5A01DB44}" type="datetimeFigureOut">
              <a:rPr lang="en-US">
                <a:solidFill>
                  <a:prstClr val="white"/>
                </a:solidFill>
              </a:rPr>
              <a:pPr>
                <a:defRPr/>
              </a:pPr>
              <a:t>2/21/2014</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937E12FF-6FFD-4C01-AD95-EA2A13A6032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14933253"/>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0E1B8EC-087F-4ADF-8D3D-0AFC8518AEA7}" type="datetimeFigureOut">
              <a:rPr lang="en-US">
                <a:solidFill>
                  <a:prstClr val="white"/>
                </a:solidFill>
              </a:rPr>
              <a:pPr>
                <a:defRPr/>
              </a:pPr>
              <a:t>2/21/2014</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E1E9DDD-87D9-4ED8-90DE-25DB7C4B90F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76370500"/>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4E419F1-3BCD-4B2A-8771-582520F7B666}" type="datetimeFigureOut">
              <a:rPr lang="en-US">
                <a:solidFill>
                  <a:prstClr val="black"/>
                </a:solidFill>
              </a:rPr>
              <a:pPr>
                <a:defRPr/>
              </a:pPr>
              <a:t>2/21/2014</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BC9FC81B-60B2-44BD-9EAF-6EFAE2C5C37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390807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7C8428FE-C57A-4220-BD83-24E958976978}" type="datetimeFigureOut">
              <a:rPr lang="en-US">
                <a:solidFill>
                  <a:prstClr val="white"/>
                </a:solidFill>
              </a:rPr>
              <a:pPr>
                <a:defRPr/>
              </a:pPr>
              <a:t>2/21/2014</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dirty="0"/>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31385197-98AD-4E09-A7E2-4FEBD836E8D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2150257"/>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AE9C8D-965D-4274-BF1D-9359F8173890}" type="datetimeFigureOut">
              <a:rPr lang="en-US">
                <a:solidFill>
                  <a:prstClr val="black"/>
                </a:solidFill>
              </a:rPr>
              <a:pPr>
                <a:defRPr/>
              </a:pPr>
              <a:t>2/21/2014</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29398F1B-0A72-491B-B11A-904677F537F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594263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1587B6C-67C0-4CE2-B987-4CC7D019DE4A}" type="datetimeFigureOut">
              <a:rPr lang="en-US">
                <a:solidFill>
                  <a:prstClr val="black"/>
                </a:solidFill>
              </a:rPr>
              <a:pPr>
                <a:defRPr/>
              </a:pPr>
              <a:t>2/21/2014</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dirty="0"/>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E7BD59E4-0B41-496F-9A9D-8ECF564929C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6232155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white"/>
              </a:solidFill>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24C9421-9800-47F8-8EF3-C84EF1486301}" type="datetimeFigureOut">
              <a:rPr lang="en-US">
                <a:solidFill>
                  <a:prstClr val="white"/>
                </a:solidFill>
              </a:rPr>
              <a:pPr>
                <a:defRPr/>
              </a:pPr>
              <a:t>2/21/2014</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666953D-A009-41E7-AA54-6525496C1B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02748752"/>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B13DFF-E41C-49FB-A734-77A903034630}"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5E5D4F3-1E75-43A1-91E7-00D2251D4A2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78006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093DF4-3F0A-44E9-8189-4045830194BA}" type="datetimeFigureOut">
              <a:rPr lang="en-US">
                <a:solidFill>
                  <a:prstClr val="black"/>
                </a:solidFill>
              </a:rPr>
              <a:pPr>
                <a:defRPr/>
              </a:pPr>
              <a:t>2/21/2014</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CE3A5C8-03FE-4390-A659-CA3A91F707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08762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EFCADF7-F53D-4781-9D6D-553437A74698}" type="datetime1">
              <a:rPr lang="en-US" smtClean="0"/>
              <a:pPr/>
              <a:t>2/21/2014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87E0BCD-634E-493E-86F3-AFA2A8D146A8}"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4399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04077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925A93-1290-4774-A6B3-BAF4860F18DA}" type="datetime1">
              <a:rPr lang="en-US" smtClean="0"/>
              <a:pPr/>
              <a:t>2/21/2014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22708126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B1416-877C-47C9-9D21-038C8EBDB6C6}" type="datetime1">
              <a:rPr lang="en-US" smtClean="0"/>
              <a:pPr/>
              <a:t>2/21/2014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23620711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223E54-4F4E-4CC9-8E45-664828DB6764}" type="datetime1">
              <a:rPr lang="en-US" smtClean="0"/>
              <a:pPr/>
              <a:t>2/21/2014</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F87E0BCD-634E-493E-86F3-AFA2A8D146A8}"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6766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796E5C-776A-4632-B181-D622170160BF}" type="datetime1">
              <a:rPr lang="en-US" smtClean="0"/>
              <a:pPr/>
              <a:t>2/21/2014</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23942295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2016C-7320-455F-ACDA-21A538F3F198}" type="datetime1">
              <a:rPr lang="en-US" smtClean="0"/>
              <a:pPr/>
              <a:t>2/21/2014</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8435252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C135F-5A56-4F25-9F64-A8466DE2767D}" type="datetime1">
              <a:rPr lang="en-US" smtClean="0"/>
              <a:pPr/>
              <a:t>2/21/2014</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30211596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9DB7C9EC-0639-451D-86F8-F34DB74138F1}" type="datetime1">
              <a:rPr lang="en-US" smtClean="0"/>
              <a:pPr/>
              <a:t>2/21/2014</a:t>
            </a:fld>
            <a:endParaRPr lang="en-US" dirty="0"/>
          </a:p>
        </p:txBody>
      </p:sp>
      <p:sp>
        <p:nvSpPr>
          <p:cNvPr id="7" name="Slide Number Placeholder 6"/>
          <p:cNvSpPr>
            <a:spLocks noGrp="1"/>
          </p:cNvSpPr>
          <p:nvPr>
            <p:ph type="sldNum" sz="quarter" idx="12"/>
          </p:nvPr>
        </p:nvSpPr>
        <p:spPr/>
        <p:txBody>
          <a:bodyPr/>
          <a:lstStyle/>
          <a:p>
            <a:fld id="{F87E0BCD-634E-493E-86F3-AFA2A8D146A8}"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68236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DDB25-8C48-429F-9259-A8EE07FF90FF}" type="datetime1">
              <a:rPr lang="en-US" smtClean="0"/>
              <a:pPr/>
              <a:t>2/21/2014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1919754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90432-B96D-41AB-9E8D-652AD49F1598}" type="datetime1">
              <a:rPr lang="en-US" smtClean="0"/>
              <a:pPr/>
              <a:t>2/21/2014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11201590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17C80-E845-420F-A2E4-B7434FF50437}" type="datetime1">
              <a:rPr lang="en-US" smtClean="0"/>
              <a:pPr/>
              <a:t>2/21/2014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110183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732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EFCADF7-F53D-4781-9D6D-553437A74698}" type="datetime1">
              <a:rPr lang="en-US" smtClean="0"/>
              <a:pPr/>
              <a:t>2/21/2014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87E0BCD-634E-493E-86F3-AFA2A8D146A8}"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540792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925A93-1290-4774-A6B3-BAF4860F18DA}" type="datetime1">
              <a:rPr lang="en-US" smtClean="0"/>
              <a:pPr/>
              <a:t>2/21/2014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20852365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B1416-877C-47C9-9D21-038C8EBDB6C6}" type="datetime1">
              <a:rPr lang="en-US" smtClean="0"/>
              <a:pPr/>
              <a:t>2/21/2014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2965299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223E54-4F4E-4CC9-8E45-664828DB6764}" type="datetime1">
              <a:rPr lang="en-US" smtClean="0"/>
              <a:pPr/>
              <a:t>2/21/2014</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F87E0BCD-634E-493E-86F3-AFA2A8D146A8}"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53139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796E5C-776A-4632-B181-D622170160BF}" type="datetime1">
              <a:rPr lang="en-US" smtClean="0"/>
              <a:pPr/>
              <a:t>2/21/2014</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28936347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2016C-7320-455F-ACDA-21A538F3F198}" type="datetime1">
              <a:rPr lang="en-US" smtClean="0"/>
              <a:pPr/>
              <a:t>2/21/2014</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18948019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C135F-5A56-4F25-9F64-A8466DE2767D}" type="datetime1">
              <a:rPr lang="en-US" smtClean="0"/>
              <a:pPr/>
              <a:t>2/21/2014</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4098409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9DB7C9EC-0639-451D-86F8-F34DB74138F1}" type="datetime1">
              <a:rPr lang="en-US" smtClean="0"/>
              <a:pPr/>
              <a:t>2/21/2014</a:t>
            </a:fld>
            <a:endParaRPr lang="en-US" dirty="0"/>
          </a:p>
        </p:txBody>
      </p:sp>
      <p:sp>
        <p:nvSpPr>
          <p:cNvPr id="7" name="Slide Number Placeholder 6"/>
          <p:cNvSpPr>
            <a:spLocks noGrp="1"/>
          </p:cNvSpPr>
          <p:nvPr>
            <p:ph type="sldNum" sz="quarter" idx="12"/>
          </p:nvPr>
        </p:nvSpPr>
        <p:spPr/>
        <p:txBody>
          <a:bodyPr/>
          <a:lstStyle/>
          <a:p>
            <a:fld id="{F87E0BCD-634E-493E-86F3-AFA2A8D146A8}"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36989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DDB25-8C48-429F-9259-A8EE07FF90FF}" type="datetime1">
              <a:rPr lang="en-US" smtClean="0"/>
              <a:pPr/>
              <a:t>2/21/2014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24601991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90432-B96D-41AB-9E8D-652AD49F1598}" type="datetime1">
              <a:rPr lang="en-US" smtClean="0"/>
              <a:pPr/>
              <a:t>2/21/2014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207853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4"/>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400" dirty="0">
              <a:solidFill>
                <a:srgbClr val="000000"/>
              </a:solidFill>
              <a:effectLst>
                <a:outerShdw blurRad="38100" dist="38100" dir="2700000" algn="tl">
                  <a:srgbClr val="FFFFFF"/>
                </a:outerShdw>
              </a:effectLst>
            </a:endParaRPr>
          </a:p>
        </p:txBody>
      </p:sp>
      <p:pic>
        <p:nvPicPr>
          <p:cNvPr id="1027" name="Picture 22" descr="pa-soldier-lg"/>
          <p:cNvPicPr>
            <a:picLocks noChangeAspect="1" noChangeArrowheads="1"/>
          </p:cNvPicPr>
          <p:nvPr userDrawn="1"/>
        </p:nvPicPr>
        <p:blipFill>
          <a:blip r:embed="rId15">
            <a:clrChange>
              <a:clrFrom>
                <a:srgbClr val="FEFEFE"/>
              </a:clrFrom>
              <a:clrTo>
                <a:srgbClr val="FEFEFE">
                  <a:alpha val="0"/>
                </a:srgbClr>
              </a:clrTo>
            </a:clrChange>
            <a:extLst>
              <a:ext uri="{28A0092B-C50C-407E-A947-70E740481C1C}">
                <a14:useLocalDpi xmlns:a14="http://schemas.microsoft.com/office/drawing/2010/main" val="0"/>
              </a:ext>
            </a:extLst>
          </a:blip>
          <a:srcRect t="8888"/>
          <a:stretch>
            <a:fillRect/>
          </a:stretch>
        </p:blipFill>
        <p:spPr bwMode="auto">
          <a:xfrm>
            <a:off x="152400" y="457200"/>
            <a:ext cx="1600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966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4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latin typeface="Arial" charset="0"/>
            </a:endParaRPr>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latin typeface="Arial" charset="0"/>
            </a:endParaRPr>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defRPr/>
            </a:pPr>
            <a:fld id="{7206913C-4C38-4CA4-9537-EAB53987553C}" type="slidenum">
              <a:rPr lang="en-US">
                <a:solidFill>
                  <a:srgbClr val="FFFFFF"/>
                </a:solidFill>
                <a:latin typeface="Arial" charset="0"/>
              </a:rPr>
              <a:pPr fontAlgn="base">
                <a:spcBef>
                  <a:spcPct val="0"/>
                </a:spcBef>
                <a:spcAft>
                  <a:spcPct val="0"/>
                </a:spcAft>
                <a:defRPr/>
              </a:pPr>
              <a:t>‹#›</a:t>
            </a:fld>
            <a:endParaRPr lang="en-US" dirty="0">
              <a:solidFill>
                <a:srgbClr val="FFFFFF"/>
              </a:solidFill>
              <a:latin typeface="Arial" charset="0"/>
            </a:endParaRPr>
          </a:p>
        </p:txBody>
      </p:sp>
    </p:spTree>
    <p:extLst>
      <p:ext uri="{BB962C8B-B14F-4D97-AF65-F5344CB8AC3E}">
        <p14:creationId xmlns:p14="http://schemas.microsoft.com/office/powerpoint/2010/main" val="352252926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1000" fill="hold"/>
                                        <p:tgtEl>
                                          <p:spTgt spid="106498"/>
                                        </p:tgtEl>
                                        <p:attrNameLst>
                                          <p:attrName>ppt_w</p:attrName>
                                        </p:attrNameLst>
                                      </p:cBhvr>
                                      <p:tavLst>
                                        <p:tav tm="0">
                                          <p:val>
                                            <p:strVal val="#ppt_w+.3"/>
                                          </p:val>
                                        </p:tav>
                                        <p:tav tm="100000">
                                          <p:val>
                                            <p:strVal val="#ppt_w"/>
                                          </p:val>
                                        </p:tav>
                                      </p:tavLst>
                                    </p:anim>
                                    <p:anim calcmode="lin" valueType="num">
                                      <p:cBhvr>
                                        <p:cTn id="8" dur="1000" fill="hold"/>
                                        <p:tgtEl>
                                          <p:spTgt spid="106498"/>
                                        </p:tgtEl>
                                        <p:attrNameLst>
                                          <p:attrName>ppt_h</p:attrName>
                                        </p:attrNameLst>
                                      </p:cBhvr>
                                      <p:tavLst>
                                        <p:tav tm="0">
                                          <p:val>
                                            <p:strVal val="#ppt_h"/>
                                          </p:val>
                                        </p:tav>
                                        <p:tav tm="100000">
                                          <p:val>
                                            <p:strVal val="#ppt_h"/>
                                          </p:val>
                                        </p:tav>
                                      </p:tavLst>
                                    </p:anim>
                                    <p:animEffect transition="in" filter="fade">
                                      <p:cBhvr>
                                        <p:cTn id="9" dur="1000"/>
                                        <p:tgtEl>
                                          <p:spTgt spid="1064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6499">
                                            <p:txEl>
                                              <p:pRg st="0" end="0"/>
                                            </p:txEl>
                                          </p:spTgt>
                                        </p:tgtEl>
                                        <p:attrNameLst>
                                          <p:attrName>style.visibility</p:attrName>
                                        </p:attrNameLst>
                                      </p:cBhvr>
                                      <p:to>
                                        <p:strVal val="visible"/>
                                      </p:to>
                                    </p:set>
                                    <p:anim calcmode="lin" valueType="num">
                                      <p:cBhvr>
                                        <p:cTn id="14" dur="1000" fill="hold"/>
                                        <p:tgtEl>
                                          <p:spTgt spid="10649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649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6499">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06499">
                                            <p:txEl>
                                              <p:pRg st="1" end="1"/>
                                            </p:txEl>
                                          </p:spTgt>
                                        </p:tgtEl>
                                        <p:attrNameLst>
                                          <p:attrName>style.visibility</p:attrName>
                                        </p:attrNameLst>
                                      </p:cBhvr>
                                      <p:to>
                                        <p:strVal val="visible"/>
                                      </p:to>
                                    </p:set>
                                    <p:anim calcmode="lin" valueType="num">
                                      <p:cBhvr>
                                        <p:cTn id="19" dur="1000" fill="hold"/>
                                        <p:tgtEl>
                                          <p:spTgt spid="106499">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649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6499">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6499">
                                            <p:txEl>
                                              <p:pRg st="2" end="2"/>
                                            </p:txEl>
                                          </p:spTgt>
                                        </p:tgtEl>
                                        <p:attrNameLst>
                                          <p:attrName>style.visibility</p:attrName>
                                        </p:attrNameLst>
                                      </p:cBhvr>
                                      <p:to>
                                        <p:strVal val="visible"/>
                                      </p:to>
                                    </p:set>
                                    <p:anim calcmode="lin" valueType="num">
                                      <p:cBhvr>
                                        <p:cTn id="24" dur="1000" fill="hold"/>
                                        <p:tgtEl>
                                          <p:spTgt spid="106499">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0649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6499">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6499">
                                            <p:txEl>
                                              <p:pRg st="3" end="3"/>
                                            </p:txEl>
                                          </p:spTgt>
                                        </p:tgtEl>
                                        <p:attrNameLst>
                                          <p:attrName>style.visibility</p:attrName>
                                        </p:attrNameLst>
                                      </p:cBhvr>
                                      <p:to>
                                        <p:strVal val="visible"/>
                                      </p:to>
                                    </p:set>
                                    <p:anim calcmode="lin" valueType="num">
                                      <p:cBhvr>
                                        <p:cTn id="29" dur="1000" fill="hold"/>
                                        <p:tgtEl>
                                          <p:spTgt spid="106499">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06499">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06499">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6499">
                                            <p:txEl>
                                              <p:pRg st="4" end="4"/>
                                            </p:txEl>
                                          </p:spTgt>
                                        </p:tgtEl>
                                        <p:attrNameLst>
                                          <p:attrName>style.visibility</p:attrName>
                                        </p:attrNameLst>
                                      </p:cBhvr>
                                      <p:to>
                                        <p:strVal val="visible"/>
                                      </p:to>
                                    </p:set>
                                    <p:anim calcmode="lin" valueType="num">
                                      <p:cBhvr>
                                        <p:cTn id="34" dur="1000" fill="hold"/>
                                        <p:tgtEl>
                                          <p:spTgt spid="106499">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06499">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tmplLst>
          <p:tmpl lvl="1">
            <p:tnLst>
              <p:par>
                <p:cTn presetID="50" presetClass="entr" presetSubtype="0" decel="100000" fill="hold" nodeType="clickEffect">
                  <p:stCondLst>
                    <p:cond delay="0"/>
                  </p:stCondLst>
                  <p:childTnLst>
                    <p:set>
                      <p:cBhvr>
                        <p:cTn dur="1" fill="hold">
                          <p:stCondLst>
                            <p:cond delay="0"/>
                          </p:stCondLst>
                        </p:cTn>
                        <p:tgtEl>
                          <p:spTgt spid="106499"/>
                        </p:tgtEl>
                        <p:attrNameLst>
                          <p:attrName>style.visibility</p:attrName>
                        </p:attrNameLst>
                      </p:cBhvr>
                      <p:to>
                        <p:strVal val="visible"/>
                      </p:to>
                    </p:set>
                    <p:anim calcmode="lin" valueType="num">
                      <p:cBhvr>
                        <p:cTn dur="1000" fill="hold"/>
                        <p:tgtEl>
                          <p:spTgt spid="106499"/>
                        </p:tgtEl>
                        <p:attrNameLst>
                          <p:attrName>ppt_w</p:attrName>
                        </p:attrNameLst>
                      </p:cBhvr>
                      <p:tavLst>
                        <p:tav tm="0">
                          <p:val>
                            <p:strVal val="#ppt_w+.3"/>
                          </p:val>
                        </p:tav>
                        <p:tav tm="100000">
                          <p:val>
                            <p:strVal val="#ppt_w"/>
                          </p:val>
                        </p:tav>
                      </p:tavLst>
                    </p:anim>
                    <p:anim calcmode="lin" valueType="num">
                      <p:cBhvr>
                        <p:cTn dur="1000" fill="hold"/>
                        <p:tgtEl>
                          <p:spTgt spid="106499"/>
                        </p:tgtEl>
                        <p:attrNameLst>
                          <p:attrName>ppt_h</p:attrName>
                        </p:attrNameLst>
                      </p:cBhvr>
                      <p:tavLst>
                        <p:tav tm="0">
                          <p:val>
                            <p:strVal val="#ppt_h"/>
                          </p:val>
                        </p:tav>
                        <p:tav tm="100000">
                          <p:val>
                            <p:strVal val="#ppt_h"/>
                          </p:val>
                        </p:tav>
                      </p:tavLst>
                    </p:anim>
                    <p:animEffect transition="in" filter="fade">
                      <p:cBhvr>
                        <p:cTn dur="1000"/>
                        <p:tgtEl>
                          <p:spTgt spid="106499"/>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6499"/>
                        </p:tgtEl>
                        <p:attrNameLst>
                          <p:attrName>style.visibility</p:attrName>
                        </p:attrNameLst>
                      </p:cBhvr>
                      <p:to>
                        <p:strVal val="visible"/>
                      </p:to>
                    </p:set>
                    <p:anim calcmode="lin" valueType="num">
                      <p:cBhvr>
                        <p:cTn dur="1000" fill="hold"/>
                        <p:tgtEl>
                          <p:spTgt spid="106499"/>
                        </p:tgtEl>
                        <p:attrNameLst>
                          <p:attrName>ppt_w</p:attrName>
                        </p:attrNameLst>
                      </p:cBhvr>
                      <p:tavLst>
                        <p:tav tm="0">
                          <p:val>
                            <p:strVal val="#ppt_w+.3"/>
                          </p:val>
                        </p:tav>
                        <p:tav tm="100000">
                          <p:val>
                            <p:strVal val="#ppt_w"/>
                          </p:val>
                        </p:tav>
                      </p:tavLst>
                    </p:anim>
                    <p:anim calcmode="lin" valueType="num">
                      <p:cBhvr>
                        <p:cTn dur="1000" fill="hold"/>
                        <p:tgtEl>
                          <p:spTgt spid="106499"/>
                        </p:tgtEl>
                        <p:attrNameLst>
                          <p:attrName>ppt_h</p:attrName>
                        </p:attrNameLst>
                      </p:cBhvr>
                      <p:tavLst>
                        <p:tav tm="0">
                          <p:val>
                            <p:strVal val="#ppt_h"/>
                          </p:val>
                        </p:tav>
                        <p:tav tm="100000">
                          <p:val>
                            <p:strVal val="#ppt_h"/>
                          </p:val>
                        </p:tav>
                      </p:tavLst>
                    </p:anim>
                    <p:animEffect transition="in" filter="fade">
                      <p:cBhvr>
                        <p:cTn dur="1000"/>
                        <p:tgtEl>
                          <p:spTgt spid="10649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6499"/>
                        </p:tgtEl>
                        <p:attrNameLst>
                          <p:attrName>style.visibility</p:attrName>
                        </p:attrNameLst>
                      </p:cBhvr>
                      <p:to>
                        <p:strVal val="visible"/>
                      </p:to>
                    </p:set>
                    <p:anim calcmode="lin" valueType="num">
                      <p:cBhvr>
                        <p:cTn dur="1000" fill="hold"/>
                        <p:tgtEl>
                          <p:spTgt spid="106499"/>
                        </p:tgtEl>
                        <p:attrNameLst>
                          <p:attrName>ppt_w</p:attrName>
                        </p:attrNameLst>
                      </p:cBhvr>
                      <p:tavLst>
                        <p:tav tm="0">
                          <p:val>
                            <p:strVal val="#ppt_w+.3"/>
                          </p:val>
                        </p:tav>
                        <p:tav tm="100000">
                          <p:val>
                            <p:strVal val="#ppt_w"/>
                          </p:val>
                        </p:tav>
                      </p:tavLst>
                    </p:anim>
                    <p:anim calcmode="lin" valueType="num">
                      <p:cBhvr>
                        <p:cTn dur="1000" fill="hold"/>
                        <p:tgtEl>
                          <p:spTgt spid="106499"/>
                        </p:tgtEl>
                        <p:attrNameLst>
                          <p:attrName>ppt_h</p:attrName>
                        </p:attrNameLst>
                      </p:cBhvr>
                      <p:tavLst>
                        <p:tav tm="0">
                          <p:val>
                            <p:strVal val="#ppt_h"/>
                          </p:val>
                        </p:tav>
                        <p:tav tm="100000">
                          <p:val>
                            <p:strVal val="#ppt_h"/>
                          </p:val>
                        </p:tav>
                      </p:tavLst>
                    </p:anim>
                    <p:animEffect transition="in" filter="fade">
                      <p:cBhvr>
                        <p:cTn dur="1000"/>
                        <p:tgtEl>
                          <p:spTgt spid="106499"/>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6499"/>
                        </p:tgtEl>
                        <p:attrNameLst>
                          <p:attrName>style.visibility</p:attrName>
                        </p:attrNameLst>
                      </p:cBhvr>
                      <p:to>
                        <p:strVal val="visible"/>
                      </p:to>
                    </p:set>
                    <p:anim calcmode="lin" valueType="num">
                      <p:cBhvr>
                        <p:cTn dur="1000" fill="hold"/>
                        <p:tgtEl>
                          <p:spTgt spid="106499"/>
                        </p:tgtEl>
                        <p:attrNameLst>
                          <p:attrName>ppt_w</p:attrName>
                        </p:attrNameLst>
                      </p:cBhvr>
                      <p:tavLst>
                        <p:tav tm="0">
                          <p:val>
                            <p:strVal val="#ppt_w+.3"/>
                          </p:val>
                        </p:tav>
                        <p:tav tm="100000">
                          <p:val>
                            <p:strVal val="#ppt_w"/>
                          </p:val>
                        </p:tav>
                      </p:tavLst>
                    </p:anim>
                    <p:anim calcmode="lin" valueType="num">
                      <p:cBhvr>
                        <p:cTn dur="1000" fill="hold"/>
                        <p:tgtEl>
                          <p:spTgt spid="106499"/>
                        </p:tgtEl>
                        <p:attrNameLst>
                          <p:attrName>ppt_h</p:attrName>
                        </p:attrNameLst>
                      </p:cBhvr>
                      <p:tavLst>
                        <p:tav tm="0">
                          <p:val>
                            <p:strVal val="#ppt_h"/>
                          </p:val>
                        </p:tav>
                        <p:tav tm="100000">
                          <p:val>
                            <p:strVal val="#ppt_h"/>
                          </p:val>
                        </p:tav>
                      </p:tavLst>
                    </p:anim>
                    <p:animEffect transition="in" filter="fade">
                      <p:cBhvr>
                        <p:cTn dur="1000"/>
                        <p:tgtEl>
                          <p:spTgt spid="106499"/>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6499"/>
                        </p:tgtEl>
                        <p:attrNameLst>
                          <p:attrName>style.visibility</p:attrName>
                        </p:attrNameLst>
                      </p:cBhvr>
                      <p:to>
                        <p:strVal val="visible"/>
                      </p:to>
                    </p:set>
                    <p:anim calcmode="lin" valueType="num">
                      <p:cBhvr>
                        <p:cTn dur="1000" fill="hold"/>
                        <p:tgtEl>
                          <p:spTgt spid="106499"/>
                        </p:tgtEl>
                        <p:attrNameLst>
                          <p:attrName>ppt_w</p:attrName>
                        </p:attrNameLst>
                      </p:cBhvr>
                      <p:tavLst>
                        <p:tav tm="0">
                          <p:val>
                            <p:strVal val="#ppt_w+.3"/>
                          </p:val>
                        </p:tav>
                        <p:tav tm="100000">
                          <p:val>
                            <p:strVal val="#ppt_w"/>
                          </p:val>
                        </p:tav>
                      </p:tavLst>
                    </p:anim>
                    <p:anim calcmode="lin" valueType="num">
                      <p:cBhvr>
                        <p:cTn dur="1000" fill="hold"/>
                        <p:tgtEl>
                          <p:spTgt spid="106499"/>
                        </p:tgtEl>
                        <p:attrNameLst>
                          <p:attrName>ppt_h</p:attrName>
                        </p:attrNameLst>
                      </p:cBhvr>
                      <p:tavLst>
                        <p:tav tm="0">
                          <p:val>
                            <p:strVal val="#ppt_h"/>
                          </p:val>
                        </p:tav>
                        <p:tav tm="100000">
                          <p:val>
                            <p:strVal val="#ppt_h"/>
                          </p:val>
                        </p:tav>
                      </p:tavLst>
                    </p:anim>
                    <p:animEffect transition="in" filter="fade">
                      <p:cBhvr>
                        <p:cTn dur="1000"/>
                        <p:tgtEl>
                          <p:spTgt spid="106499"/>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A5DCA436-5029-489F-A7AF-F78F1F875736}" type="datetimeFigureOut">
              <a:rPr lang="en-US">
                <a:solidFill>
                  <a:prstClr val="black"/>
                </a:solidFill>
              </a:rPr>
              <a:pPr>
                <a:defRPr/>
              </a:pPr>
              <a:t>2/21/2014</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A6B0ACD-9548-4F59-A54E-3AD5DBF8BE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264061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A5DCA436-5029-489F-A7AF-F78F1F875736}" type="datetimeFigureOut">
              <a:rPr lang="en-US">
                <a:solidFill>
                  <a:prstClr val="black"/>
                </a:solidFill>
              </a:rPr>
              <a:pPr>
                <a:defRPr/>
              </a:pPr>
              <a:t>2/21/2014</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A6B0ACD-9548-4F59-A54E-3AD5DBF8BE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14821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A5DCA436-5029-489F-A7AF-F78F1F875736}" type="datetimeFigureOut">
              <a:rPr lang="en-US">
                <a:solidFill>
                  <a:prstClr val="black"/>
                </a:solidFill>
              </a:rPr>
              <a:pPr>
                <a:defRPr/>
              </a:pPr>
              <a:t>2/21/2014</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A6B0ACD-9548-4F59-A54E-3AD5DBF8BE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05729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A5DCA436-5029-489F-A7AF-F78F1F875736}" type="datetimeFigureOut">
              <a:rPr lang="en-US">
                <a:solidFill>
                  <a:prstClr val="black"/>
                </a:solidFill>
              </a:rPr>
              <a:pPr>
                <a:defRPr/>
              </a:pPr>
              <a:t>2/21/2014</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A6B0ACD-9548-4F59-A54E-3AD5DBF8BE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132689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A5DCA436-5029-489F-A7AF-F78F1F875736}" type="datetimeFigureOut">
              <a:rPr lang="en-US">
                <a:solidFill>
                  <a:prstClr val="black"/>
                </a:solidFill>
              </a:rPr>
              <a:pPr>
                <a:defRPr/>
              </a:pPr>
              <a:t>2/21/2014</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A6B0ACD-9548-4F59-A54E-3AD5DBF8BE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332414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F5D3EE6-9E0C-4108-905F-2C05D19D4DAD}" type="datetime1">
              <a:rPr lang="en-US" smtClean="0"/>
              <a:pPr/>
              <a:t>2/21/2014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19720396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F5D3EE6-9E0C-4108-905F-2C05D19D4DAD}" type="datetime1">
              <a:rPr lang="en-US" smtClean="0"/>
              <a:pPr/>
              <a:t>2/21/2014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87E0BCD-634E-493E-86F3-AFA2A8D146A8}" type="slidenum">
              <a:rPr lang="en-US" smtClean="0"/>
              <a:pPr/>
              <a:t>‹#›</a:t>
            </a:fld>
            <a:endParaRPr lang="en-US" dirty="0"/>
          </a:p>
        </p:txBody>
      </p:sp>
    </p:spTree>
    <p:extLst>
      <p:ext uri="{BB962C8B-B14F-4D97-AF65-F5344CB8AC3E}">
        <p14:creationId xmlns:p14="http://schemas.microsoft.com/office/powerpoint/2010/main" val="314076357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21.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www.bing.com/maps/default.aspx?q=haiti&amp;mkt=en&amp;FORM=HDRSC4"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7.wmf"/></Relationships>
</file>

<file path=ppt/slides/_rels/slide7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6.xml.rels><?xml version="1.0" encoding="UTF-8" standalone="yes"?>
<Relationships xmlns="http://schemas.openxmlformats.org/package/2006/relationships"><Relationship Id="rId2" Type="http://schemas.openxmlformats.org/officeDocument/2006/relationships/hyperlink" Target="http://www.youtube.com/watch?v=Hvds2AIiWLA" TargetMode="Externa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Period 5: </a:t>
            </a:r>
            <a:endParaRPr lang="en-US" dirty="0"/>
          </a:p>
        </p:txBody>
      </p:sp>
      <p:sp>
        <p:nvSpPr>
          <p:cNvPr id="5" name="Subtitle 4"/>
          <p:cNvSpPr>
            <a:spLocks noGrp="1"/>
          </p:cNvSpPr>
          <p:nvPr>
            <p:ph type="subTitle" idx="1"/>
          </p:nvPr>
        </p:nvSpPr>
        <p:spPr/>
        <p:txBody>
          <a:bodyPr/>
          <a:lstStyle/>
          <a:p>
            <a:r>
              <a:rPr lang="en-US" dirty="0" smtClean="0"/>
              <a:t>Industrialization and global Interaction 1750-1900</a:t>
            </a:r>
            <a:endParaRPr lang="en-US" dirty="0"/>
          </a:p>
        </p:txBody>
      </p:sp>
      <p:sp>
        <p:nvSpPr>
          <p:cNvPr id="6" name="Slide Number Placeholder 5"/>
          <p:cNvSpPr>
            <a:spLocks noGrp="1"/>
          </p:cNvSpPr>
          <p:nvPr>
            <p:ph type="sldNum" sz="quarter" idx="12"/>
          </p:nvPr>
        </p:nvSpPr>
        <p:spPr/>
        <p:txBody>
          <a:bodyPr/>
          <a:lstStyle/>
          <a:p>
            <a:fld id="{F87E0BCD-634E-493E-86F3-AFA2A8D146A8}" type="slidenum">
              <a:rPr lang="en-US" smtClean="0">
                <a:solidFill>
                  <a:srgbClr val="94C600"/>
                </a:solidFill>
              </a:rPr>
              <a:pPr/>
              <a:t>1</a:t>
            </a:fld>
            <a:endParaRPr lang="en-US" dirty="0">
              <a:solidFill>
                <a:srgbClr val="94C600"/>
              </a:solidFill>
            </a:endParaRPr>
          </a:p>
        </p:txBody>
      </p:sp>
      <p:sp>
        <p:nvSpPr>
          <p:cNvPr id="7" name="Footer Placeholder 6"/>
          <p:cNvSpPr>
            <a:spLocks noGrp="1"/>
          </p:cNvSpPr>
          <p:nvPr>
            <p:ph type="ftr" sz="quarter" idx="11"/>
          </p:nvPr>
        </p:nvSpPr>
        <p:spPr/>
        <p:txBody>
          <a:bodyPr/>
          <a:lstStyle/>
          <a:p>
            <a:r>
              <a:rPr lang="en-US" dirty="0" smtClean="0">
                <a:solidFill>
                  <a:srgbClr val="94C600"/>
                </a:solidFill>
              </a:rPr>
              <a:t>1</a:t>
            </a:r>
            <a:endParaRPr lang="en-US" dirty="0">
              <a:solidFill>
                <a:srgbClr val="94C6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9" y="1753674"/>
            <a:ext cx="4326241"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618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lstStyle/>
          <a:p>
            <a:r>
              <a:rPr lang="en-US" dirty="0" smtClean="0"/>
              <a:t>John Locke</a:t>
            </a:r>
            <a:endParaRPr lang="en-US" dirty="0"/>
          </a:p>
        </p:txBody>
      </p:sp>
      <p:sp>
        <p:nvSpPr>
          <p:cNvPr id="4" name="Content Placeholder 3"/>
          <p:cNvSpPr>
            <a:spLocks noGrp="1"/>
          </p:cNvSpPr>
          <p:nvPr>
            <p:ph sz="quarter" idx="13"/>
          </p:nvPr>
        </p:nvSpPr>
        <p:spPr>
          <a:xfrm>
            <a:off x="457200" y="1676400"/>
            <a:ext cx="4410456" cy="4800600"/>
          </a:xfrm>
        </p:spPr>
        <p:txBody>
          <a:bodyPr>
            <a:normAutofit/>
          </a:bodyPr>
          <a:lstStyle/>
          <a:p>
            <a:pPr marL="0" lvl="2" indent="0">
              <a:buNone/>
            </a:pPr>
            <a:r>
              <a:rPr lang="en-US" dirty="0" smtClean="0"/>
              <a:t> : individual</a:t>
            </a:r>
            <a:endParaRPr lang="en-US" dirty="0"/>
          </a:p>
          <a:p>
            <a:pPr marL="342900" lvl="2" indent="-342900"/>
            <a:r>
              <a:rPr lang="en-US" dirty="0"/>
              <a:t>argued that governments were created to protect the people</a:t>
            </a:r>
          </a:p>
          <a:p>
            <a:pPr marL="800100" lvl="3" indent="-342900"/>
            <a:r>
              <a:rPr lang="en-US" dirty="0"/>
              <a:t>Life, liberty, property</a:t>
            </a:r>
          </a:p>
          <a:p>
            <a:pPr marL="800100" lvl="3" indent="-342900"/>
            <a:r>
              <a:rPr lang="en-US" dirty="0"/>
              <a:t>Natural rights</a:t>
            </a:r>
          </a:p>
          <a:p>
            <a:pPr marL="800100" lvl="3" indent="-342900"/>
            <a:r>
              <a:rPr lang="en-US" dirty="0"/>
              <a:t>Overthrow govt.</a:t>
            </a:r>
          </a:p>
          <a:p>
            <a:r>
              <a:rPr lang="en-US" dirty="0" smtClean="0"/>
              <a:t>Governmental power comes from consent of governed</a:t>
            </a:r>
          </a:p>
          <a:p>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016244" y="2312988"/>
            <a:ext cx="2677037"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87E0BCD-634E-493E-86F3-AFA2A8D146A8}" type="slidenum">
              <a:rPr lang="en-US" smtClean="0"/>
              <a:pPr/>
              <a:t>10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3007481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Montesquieu</a:t>
            </a:r>
            <a:endParaRPr lang="en-US" dirty="0"/>
          </a:p>
        </p:txBody>
      </p:sp>
      <p:sp>
        <p:nvSpPr>
          <p:cNvPr id="4" name="Content Placeholder 3"/>
          <p:cNvSpPr>
            <a:spLocks noGrp="1"/>
          </p:cNvSpPr>
          <p:nvPr>
            <p:ph sz="quarter" idx="13"/>
          </p:nvPr>
        </p:nvSpPr>
        <p:spPr/>
        <p:txBody>
          <a:bodyPr/>
          <a:lstStyle/>
          <a:p>
            <a:r>
              <a:rPr lang="en-US" dirty="0" smtClean="0"/>
              <a:t>Separation of powers</a:t>
            </a:r>
          </a:p>
          <a:p>
            <a:r>
              <a:rPr lang="en-US" dirty="0" smtClean="0"/>
              <a:t>Checks and balances</a:t>
            </a:r>
          </a:p>
          <a:p>
            <a:r>
              <a:rPr lang="en-US" dirty="0" smtClean="0"/>
              <a:t>Basis for US Constitution</a:t>
            </a:r>
          </a:p>
          <a:p>
            <a:endParaRPr lang="en-US" dirty="0"/>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029105" y="2312988"/>
            <a:ext cx="2651315"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87E0BCD-634E-493E-86F3-AFA2A8D146A8}"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114078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b="1" dirty="0" smtClean="0">
                <a:solidFill>
                  <a:srgbClr val="FF0000"/>
                </a:solidFill>
              </a:rPr>
              <a:t>The global spread of European political and social thought  stimulated solidarities </a:t>
            </a:r>
            <a:endParaRPr lang="en-US" sz="2400" b="1" dirty="0">
              <a:solidFill>
                <a:srgbClr val="FF0000"/>
              </a:solidFill>
            </a:endParaRPr>
          </a:p>
        </p:txBody>
      </p:sp>
      <p:sp>
        <p:nvSpPr>
          <p:cNvPr id="8" name="Content Placeholder 7"/>
          <p:cNvSpPr>
            <a:spLocks noGrp="1"/>
          </p:cNvSpPr>
          <p:nvPr>
            <p:ph idx="1"/>
          </p:nvPr>
        </p:nvSpPr>
        <p:spPr/>
        <p:txBody>
          <a:bodyPr/>
          <a:lstStyle/>
          <a:p>
            <a:r>
              <a:rPr lang="en-US" dirty="0" smtClean="0"/>
              <a:t>Demands for women's suffrage and emergent feminism challenged political and gender hierarchies</a:t>
            </a:r>
          </a:p>
          <a:p>
            <a:r>
              <a:rPr lang="en-US" dirty="0" smtClean="0"/>
              <a:t>Example-</a:t>
            </a:r>
          </a:p>
          <a:p>
            <a:r>
              <a:rPr lang="en-US" dirty="0" smtClean="0"/>
              <a:t>Mary </a:t>
            </a:r>
            <a:r>
              <a:rPr lang="en-US" dirty="0" err="1" smtClean="0"/>
              <a:t>Wolstonrcraft’s</a:t>
            </a:r>
            <a:r>
              <a:rPr lang="en-US" dirty="0" smtClean="0"/>
              <a:t> </a:t>
            </a:r>
            <a:r>
              <a:rPr lang="en-US" i="1" dirty="0" smtClean="0"/>
              <a:t>Vindication of the rights of Woman</a:t>
            </a:r>
            <a:endParaRPr lang="en-US" i="1"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F87E0BCD-634E-493E-86F3-AFA2A8D146A8}" type="slidenum">
              <a:rPr lang="en-US" smtClean="0"/>
              <a:pPr/>
              <a:t>12</a:t>
            </a:fld>
            <a:endParaRPr lang="en-US" dirty="0"/>
          </a:p>
        </p:txBody>
      </p:sp>
    </p:spTree>
    <p:extLst>
      <p:ext uri="{BB962C8B-B14F-4D97-AF65-F5344CB8AC3E}">
        <p14:creationId xmlns:p14="http://schemas.microsoft.com/office/powerpoint/2010/main" val="264578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Wollstonecraft</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Women need education to become virtuous and useful. </a:t>
            </a:r>
          </a:p>
          <a:p>
            <a:r>
              <a:rPr lang="en-US" dirty="0" smtClean="0"/>
              <a:t>Women should have the right to participate in politics.</a:t>
            </a:r>
          </a:p>
          <a:p>
            <a:r>
              <a:rPr lang="en-US" dirty="0" smtClean="0"/>
              <a:t>Influenced women’s rights groups in Europe and North America. (</a:t>
            </a:r>
            <a:r>
              <a:rPr lang="en-US" dirty="0" err="1" smtClean="0"/>
              <a:t>egxample</a:t>
            </a:r>
            <a:r>
              <a:rPr lang="en-US" dirty="0" smtClean="0"/>
              <a:t>-The resolution passed at the Seneca Falls Conference in 1848)</a:t>
            </a:r>
          </a:p>
          <a:p>
            <a:endParaRPr lang="en-US" dirty="0"/>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907542" y="2312988"/>
            <a:ext cx="2894441"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87E0BCD-634E-493E-86F3-AFA2A8D146A8}" type="slidenum">
              <a:rPr lang="en-US" smtClean="0"/>
              <a:pPr/>
              <a:t>13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1158771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4"/>
          <p:cNvSpPr txBox="1">
            <a:spLocks noChangeArrowheads="1"/>
          </p:cNvSpPr>
          <p:nvPr/>
        </p:nvSpPr>
        <p:spPr bwMode="auto">
          <a:xfrm>
            <a:off x="533400" y="550863"/>
            <a:ext cx="8077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dirty="0">
                <a:solidFill>
                  <a:srgbClr val="000000"/>
                </a:solidFill>
                <a:latin typeface="Arial" pitchFamily="34" charset="0"/>
              </a:rPr>
              <a:t>Major Ideas of the Enlightenment </a:t>
            </a:r>
          </a:p>
        </p:txBody>
      </p:sp>
      <p:graphicFrame>
        <p:nvGraphicFramePr>
          <p:cNvPr id="6" name="Table 5"/>
          <p:cNvGraphicFramePr>
            <a:graphicFrameLocks noGrp="1"/>
          </p:cNvGraphicFramePr>
          <p:nvPr>
            <p:extLst>
              <p:ext uri="{D42A27DB-BD31-4B8C-83A1-F6EECF244321}">
                <p14:modId xmlns:p14="http://schemas.microsoft.com/office/powerpoint/2010/main" val="1145688956"/>
              </p:ext>
            </p:extLst>
          </p:nvPr>
        </p:nvGraphicFramePr>
        <p:xfrm>
          <a:off x="533400" y="1397000"/>
          <a:ext cx="8153400" cy="3846513"/>
        </p:xfrm>
        <a:graphic>
          <a:graphicData uri="http://schemas.openxmlformats.org/drawingml/2006/table">
            <a:tbl>
              <a:tblPr firstRow="1" bandRow="1">
                <a:tableStyleId>{5C22544A-7EE6-4342-B048-85BDC9FD1C3A}</a:tableStyleId>
              </a:tblPr>
              <a:tblGrid>
                <a:gridCol w="2344103"/>
                <a:gridCol w="2242184"/>
                <a:gridCol w="3567113"/>
              </a:tblGrid>
              <a:tr h="370946">
                <a:tc>
                  <a:txBody>
                    <a:bodyPr/>
                    <a:lstStyle/>
                    <a:p>
                      <a:r>
                        <a:rPr lang="en-US" sz="1800" dirty="0" smtClean="0"/>
                        <a:t>Idea</a:t>
                      </a:r>
                      <a:endParaRPr lang="en-US" sz="1800" dirty="0"/>
                    </a:p>
                  </a:txBody>
                  <a:tcPr marT="45733" marB="45733"/>
                </a:tc>
                <a:tc>
                  <a:txBody>
                    <a:bodyPr/>
                    <a:lstStyle/>
                    <a:p>
                      <a:r>
                        <a:rPr lang="en-US" sz="1800" dirty="0" smtClean="0"/>
                        <a:t>Thinker</a:t>
                      </a:r>
                      <a:endParaRPr lang="en-US" sz="1800" dirty="0"/>
                    </a:p>
                  </a:txBody>
                  <a:tcPr marT="45733" marB="45733"/>
                </a:tc>
                <a:tc>
                  <a:txBody>
                    <a:bodyPr/>
                    <a:lstStyle/>
                    <a:p>
                      <a:r>
                        <a:rPr lang="en-US" sz="1800" dirty="0" smtClean="0"/>
                        <a:t>Impact</a:t>
                      </a:r>
                      <a:endParaRPr lang="en-US" sz="1800" dirty="0"/>
                    </a:p>
                  </a:txBody>
                  <a:tcPr marT="45733" marB="45733"/>
                </a:tc>
              </a:tr>
              <a:tr h="640263">
                <a:tc>
                  <a:txBody>
                    <a:bodyPr/>
                    <a:lstStyle/>
                    <a:p>
                      <a:r>
                        <a:rPr lang="en-US" sz="1800" dirty="0" smtClean="0"/>
                        <a:t>Natural rights</a:t>
                      </a:r>
                      <a:endParaRPr lang="en-US" sz="1800" dirty="0"/>
                    </a:p>
                  </a:txBody>
                  <a:tcPr marT="45733" marB="45733"/>
                </a:tc>
                <a:tc>
                  <a:txBody>
                    <a:bodyPr/>
                    <a:lstStyle/>
                    <a:p>
                      <a:r>
                        <a:rPr lang="en-US" sz="1800" dirty="0" smtClean="0"/>
                        <a:t>Locke</a:t>
                      </a:r>
                      <a:endParaRPr lang="en-US" sz="1800" dirty="0"/>
                    </a:p>
                  </a:txBody>
                  <a:tcPr marT="45733" marB="45733"/>
                </a:tc>
                <a:tc>
                  <a:txBody>
                    <a:bodyPr/>
                    <a:lstStyle/>
                    <a:p>
                      <a:r>
                        <a:rPr lang="en-US" sz="1800" dirty="0" smtClean="0"/>
                        <a:t>Fundamental to U.S. Declaration of Independence</a:t>
                      </a:r>
                      <a:endParaRPr lang="en-US" sz="1800" dirty="0"/>
                    </a:p>
                  </a:txBody>
                  <a:tcPr marT="45733" marB="45733"/>
                </a:tc>
              </a:tr>
              <a:tr h="640263">
                <a:tc>
                  <a:txBody>
                    <a:bodyPr/>
                    <a:lstStyle/>
                    <a:p>
                      <a:r>
                        <a:rPr lang="en-US" sz="1800" dirty="0" smtClean="0"/>
                        <a:t>Separation of power</a:t>
                      </a:r>
                      <a:endParaRPr lang="en-US" sz="1800" dirty="0"/>
                    </a:p>
                  </a:txBody>
                  <a:tcPr marT="45733" marB="45733"/>
                </a:tc>
                <a:tc>
                  <a:txBody>
                    <a:bodyPr/>
                    <a:lstStyle/>
                    <a:p>
                      <a:r>
                        <a:rPr lang="en-US" sz="1800" dirty="0" smtClean="0"/>
                        <a:t>Montesquieu</a:t>
                      </a:r>
                      <a:endParaRPr lang="en-US" sz="1800" dirty="0"/>
                    </a:p>
                  </a:txBody>
                  <a:tcPr marT="45733" marB="45733"/>
                </a:tc>
                <a:tc>
                  <a:txBody>
                    <a:bodyPr/>
                    <a:lstStyle/>
                    <a:p>
                      <a:r>
                        <a:rPr lang="en-US" sz="1800" dirty="0" smtClean="0"/>
                        <a:t>Constitution:</a:t>
                      </a:r>
                      <a:r>
                        <a:rPr lang="en-US" sz="1800" baseline="0" dirty="0" smtClean="0"/>
                        <a:t> U.S. France, Latin America</a:t>
                      </a:r>
                      <a:endParaRPr lang="en-US" sz="1800" dirty="0"/>
                    </a:p>
                  </a:txBody>
                  <a:tcPr marT="45733" marB="45733"/>
                </a:tc>
              </a:tr>
              <a:tr h="914515">
                <a:tc>
                  <a:txBody>
                    <a:bodyPr/>
                    <a:lstStyle/>
                    <a:p>
                      <a:r>
                        <a:rPr lang="en-US" sz="1800" dirty="0" smtClean="0"/>
                        <a:t>Freedom of thought and expression</a:t>
                      </a:r>
                      <a:endParaRPr lang="en-US" sz="1800" dirty="0"/>
                    </a:p>
                  </a:txBody>
                  <a:tcPr marT="45733" marB="45733"/>
                </a:tc>
                <a:tc>
                  <a:txBody>
                    <a:bodyPr/>
                    <a:lstStyle/>
                    <a:p>
                      <a:r>
                        <a:rPr lang="en-US" sz="1800" dirty="0" smtClean="0"/>
                        <a:t>Voltaire</a:t>
                      </a:r>
                      <a:endParaRPr lang="en-US" sz="1800" dirty="0"/>
                    </a:p>
                  </a:txBody>
                  <a:tcPr marT="45733" marB="45733"/>
                </a:tc>
                <a:tc>
                  <a:txBody>
                    <a:bodyPr/>
                    <a:lstStyle/>
                    <a:p>
                      <a:r>
                        <a:rPr lang="en-US" sz="1800" dirty="0" smtClean="0"/>
                        <a:t>Bill of Rights, France, eliminate censorship</a:t>
                      </a:r>
                      <a:endParaRPr lang="en-US" sz="1800" dirty="0"/>
                    </a:p>
                  </a:txBody>
                  <a:tcPr marT="45733" marB="45733"/>
                </a:tc>
              </a:tr>
              <a:tr h="640263">
                <a:tc>
                  <a:txBody>
                    <a:bodyPr/>
                    <a:lstStyle/>
                    <a:p>
                      <a:r>
                        <a:rPr lang="en-US" sz="1800" dirty="0" smtClean="0"/>
                        <a:t>Women’s equality</a:t>
                      </a:r>
                      <a:endParaRPr lang="en-US" sz="1800" dirty="0"/>
                    </a:p>
                  </a:txBody>
                  <a:tcPr marT="45733" marB="45733"/>
                </a:tc>
                <a:tc>
                  <a:txBody>
                    <a:bodyPr/>
                    <a:lstStyle/>
                    <a:p>
                      <a:r>
                        <a:rPr lang="en-US" sz="1800" dirty="0" smtClean="0"/>
                        <a:t>Wollstonecraft</a:t>
                      </a:r>
                      <a:endParaRPr lang="en-US" sz="1800" dirty="0"/>
                    </a:p>
                  </a:txBody>
                  <a:tcPr marT="45733" marB="45733"/>
                </a:tc>
                <a:tc>
                  <a:txBody>
                    <a:bodyPr/>
                    <a:lstStyle/>
                    <a:p>
                      <a:r>
                        <a:rPr lang="en-US" sz="1800" dirty="0" smtClean="0"/>
                        <a:t>Women’s rights groups in North America and Europe</a:t>
                      </a:r>
                    </a:p>
                  </a:txBody>
                  <a:tcPr marT="45733" marB="45733"/>
                </a:tc>
              </a:tr>
              <a:tr h="640263">
                <a:tc>
                  <a:txBody>
                    <a:bodyPr/>
                    <a:lstStyle/>
                    <a:p>
                      <a:r>
                        <a:rPr lang="en-US" sz="1800" dirty="0" smtClean="0"/>
                        <a:t>Religious freedom</a:t>
                      </a:r>
                      <a:endParaRPr lang="en-US" sz="1800" dirty="0"/>
                    </a:p>
                  </a:txBody>
                  <a:tcPr marT="45733" marB="45733"/>
                </a:tc>
                <a:tc>
                  <a:txBody>
                    <a:bodyPr/>
                    <a:lstStyle/>
                    <a:p>
                      <a:r>
                        <a:rPr lang="en-US" sz="1800" dirty="0" smtClean="0"/>
                        <a:t>Voltaire</a:t>
                      </a:r>
                      <a:endParaRPr lang="en-US" sz="1800" dirty="0"/>
                    </a:p>
                  </a:txBody>
                  <a:tcPr marT="45733" marB="45733"/>
                </a:tc>
                <a:tc>
                  <a:txBody>
                    <a:bodyPr/>
                    <a:lstStyle/>
                    <a:p>
                      <a:r>
                        <a:rPr lang="en-US" sz="1800" dirty="0" smtClean="0"/>
                        <a:t>Constitution,</a:t>
                      </a:r>
                      <a:r>
                        <a:rPr lang="en-US" sz="1800" baseline="0" dirty="0" smtClean="0"/>
                        <a:t> France, Eliminate censorship</a:t>
                      </a:r>
                      <a:endParaRPr lang="en-US" sz="1800" dirty="0"/>
                    </a:p>
                  </a:txBody>
                  <a:tcPr marT="45733" marB="45733"/>
                </a:tc>
              </a:tr>
            </a:tbl>
          </a:graphicData>
        </a:graphic>
      </p:graphicFrame>
      <p:sp>
        <p:nvSpPr>
          <p:cNvPr id="2" name="Slide Number Placeholder 1"/>
          <p:cNvSpPr>
            <a:spLocks noGrp="1"/>
          </p:cNvSpPr>
          <p:nvPr>
            <p:ph type="sldNum" sz="quarter" idx="12"/>
          </p:nvPr>
        </p:nvSpPr>
        <p:spPr/>
        <p:txBody>
          <a:bodyPr/>
          <a:lstStyle/>
          <a:p>
            <a:fld id="{F87E0BCD-634E-493E-86F3-AFA2A8D146A8}" type="slidenum">
              <a:rPr lang="en-US" smtClean="0"/>
              <a:pPr/>
              <a:t>14</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TextBox 3"/>
          <p:cNvSpPr txBox="1"/>
          <p:nvPr/>
        </p:nvSpPr>
        <p:spPr>
          <a:xfrm>
            <a:off x="914400" y="5486400"/>
            <a:ext cx="7315200" cy="646331"/>
          </a:xfrm>
          <a:prstGeom prst="rect">
            <a:avLst/>
          </a:prstGeom>
          <a:noFill/>
        </p:spPr>
        <p:txBody>
          <a:bodyPr wrap="square" rtlCol="0">
            <a:spAutoFit/>
          </a:bodyPr>
          <a:lstStyle/>
          <a:p>
            <a:r>
              <a:rPr lang="en-US" dirty="0" smtClean="0"/>
              <a:t>Primary Document Analysis Activity Groups of 6</a:t>
            </a:r>
          </a:p>
          <a:p>
            <a:r>
              <a:rPr lang="en-US" dirty="0" smtClean="0"/>
              <a:t>Each pair within the group analyses the document </a:t>
            </a:r>
            <a:endParaRPr lang="en-US" dirty="0"/>
          </a:p>
        </p:txBody>
      </p:sp>
    </p:spTree>
    <p:extLst>
      <p:ext uri="{BB962C8B-B14F-4D97-AF65-F5344CB8AC3E}">
        <p14:creationId xmlns:p14="http://schemas.microsoft.com/office/powerpoint/2010/main" val="15195750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 Despots</a:t>
            </a:r>
            <a:endParaRPr lang="en-US" dirty="0"/>
          </a:p>
        </p:txBody>
      </p:sp>
      <p:sp>
        <p:nvSpPr>
          <p:cNvPr id="3" name="Content Placeholder 2"/>
          <p:cNvSpPr>
            <a:spLocks noGrp="1"/>
          </p:cNvSpPr>
          <p:nvPr>
            <p:ph idx="1"/>
          </p:nvPr>
        </p:nvSpPr>
        <p:spPr/>
        <p:txBody>
          <a:bodyPr/>
          <a:lstStyle/>
          <a:p>
            <a:r>
              <a:rPr lang="en-US" dirty="0" smtClean="0"/>
              <a:t>Catherine the Great of Russia and Frederick the Great of Prussia encouraged and patronized the ideas of Enlightenment thinkers and used Enlightenment ideas to reform their governments</a:t>
            </a:r>
          </a:p>
          <a:p>
            <a:r>
              <a:rPr lang="en-US" dirty="0" smtClean="0"/>
              <a:t>Many Enlightenment thinkers communicated with each other and political leaders</a:t>
            </a:r>
          </a:p>
          <a:p>
            <a:endParaRPr lang="en-US" dirty="0"/>
          </a:p>
        </p:txBody>
      </p:sp>
      <p:sp>
        <p:nvSpPr>
          <p:cNvPr id="4" name="Slide Number Placeholder 3"/>
          <p:cNvSpPr>
            <a:spLocks noGrp="1"/>
          </p:cNvSpPr>
          <p:nvPr>
            <p:ph type="sldNum" sz="quarter" idx="12"/>
          </p:nvPr>
        </p:nvSpPr>
        <p:spPr/>
        <p:txBody>
          <a:bodyPr/>
          <a:lstStyle/>
          <a:p>
            <a:fld id="{F87E0BCD-634E-493E-86F3-AFA2A8D146A8}" type="slidenum">
              <a:rPr lang="en-US" smtClean="0"/>
              <a:pPr/>
              <a:t>15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1394300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Women</a:t>
            </a:r>
            <a:endParaRPr lang="en-US" dirty="0"/>
          </a:p>
        </p:txBody>
      </p:sp>
      <p:sp>
        <p:nvSpPr>
          <p:cNvPr id="3" name="Content Placeholder 2"/>
          <p:cNvSpPr>
            <a:spLocks noGrp="1"/>
          </p:cNvSpPr>
          <p:nvPr>
            <p:ph idx="1"/>
          </p:nvPr>
        </p:nvSpPr>
        <p:spPr/>
        <p:txBody>
          <a:bodyPr/>
          <a:lstStyle/>
          <a:p>
            <a:r>
              <a:rPr lang="en-US" dirty="0" smtClean="0"/>
              <a:t>Enlightenment thinkers believed in marriages based on love.</a:t>
            </a:r>
          </a:p>
          <a:p>
            <a:r>
              <a:rPr lang="en-US" dirty="0" smtClean="0"/>
              <a:t>Women were instrumental in the dissemination of information.</a:t>
            </a:r>
          </a:p>
          <a:p>
            <a:pPr lvl="1"/>
            <a:r>
              <a:rPr lang="en-US" dirty="0" smtClean="0"/>
              <a:t>purchasing and discussing writings</a:t>
            </a:r>
          </a:p>
          <a:p>
            <a:pPr lvl="1"/>
            <a:r>
              <a:rPr lang="en-US" dirty="0" smtClean="0"/>
              <a:t>Parisian salons</a:t>
            </a:r>
          </a:p>
          <a:p>
            <a:pPr lvl="1"/>
            <a:r>
              <a:rPr lang="en-US" dirty="0" smtClean="0"/>
              <a:t>Educated </a:t>
            </a:r>
            <a:endParaRPr lang="en-US" dirty="0"/>
          </a:p>
        </p:txBody>
      </p:sp>
      <p:sp>
        <p:nvSpPr>
          <p:cNvPr id="4" name="Slide Number Placeholder 3"/>
          <p:cNvSpPr>
            <a:spLocks noGrp="1"/>
          </p:cNvSpPr>
          <p:nvPr>
            <p:ph type="sldNum" sz="quarter" idx="12"/>
          </p:nvPr>
        </p:nvSpPr>
        <p:spPr/>
        <p:txBody>
          <a:bodyPr/>
          <a:lstStyle/>
          <a:p>
            <a:fld id="{F87E0BCD-634E-493E-86F3-AFA2A8D146A8}" type="slidenum">
              <a:rPr lang="en-US" smtClean="0"/>
              <a:pPr/>
              <a:t>16</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2643627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Middle Class</a:t>
            </a:r>
            <a:endParaRPr lang="en-US" dirty="0"/>
          </a:p>
        </p:txBody>
      </p:sp>
      <p:sp>
        <p:nvSpPr>
          <p:cNvPr id="3" name="Content Placeholder 2"/>
          <p:cNvSpPr>
            <a:spLocks noGrp="1"/>
          </p:cNvSpPr>
          <p:nvPr>
            <p:ph idx="1"/>
          </p:nvPr>
        </p:nvSpPr>
        <p:spPr/>
        <p:txBody>
          <a:bodyPr>
            <a:normAutofit lnSpcReduction="10000"/>
          </a:bodyPr>
          <a:lstStyle/>
          <a:p>
            <a:r>
              <a:rPr lang="en-US" dirty="0" smtClean="0"/>
              <a:t>Enlightenment ideas were attractive to the expanding middle class in Europe and Western Hemisphere</a:t>
            </a:r>
          </a:p>
          <a:p>
            <a:r>
              <a:rPr lang="en-US" dirty="0" smtClean="0"/>
              <a:t>many thought of the Americas as a new uncorrupted center for social progress</a:t>
            </a:r>
          </a:p>
          <a:p>
            <a:r>
              <a:rPr lang="en-US" dirty="0" smtClean="0"/>
              <a:t>Joint stock companies created opportunities for wealth</a:t>
            </a:r>
          </a:p>
          <a:p>
            <a:r>
              <a:rPr lang="en-US" dirty="0" smtClean="0"/>
              <a:t>Extremely susceptible( inclined)  to Enlightened thought</a:t>
            </a:r>
          </a:p>
          <a:p>
            <a:endParaRPr lang="en-US" dirty="0"/>
          </a:p>
        </p:txBody>
      </p:sp>
      <p:sp>
        <p:nvSpPr>
          <p:cNvPr id="4" name="Slide Number Placeholder 3"/>
          <p:cNvSpPr>
            <a:spLocks noGrp="1"/>
          </p:cNvSpPr>
          <p:nvPr>
            <p:ph type="sldNum" sz="quarter" idx="12"/>
          </p:nvPr>
        </p:nvSpPr>
        <p:spPr/>
        <p:txBody>
          <a:bodyPr/>
          <a:lstStyle/>
          <a:p>
            <a:fld id="{F87E0BCD-634E-493E-86F3-AFA2A8D146A8}" type="slidenum">
              <a:rPr lang="en-US" smtClean="0"/>
              <a:pPr/>
              <a:t>17</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3183621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t>
            </a:r>
            <a:r>
              <a:rPr lang="en-US" dirty="0" smtClean="0"/>
              <a:t>uestion</a:t>
            </a:r>
            <a:endParaRPr lang="en-US" dirty="0"/>
          </a:p>
        </p:txBody>
      </p:sp>
      <p:sp>
        <p:nvSpPr>
          <p:cNvPr id="3" name="Content Placeholder 2"/>
          <p:cNvSpPr>
            <a:spLocks noGrp="1"/>
          </p:cNvSpPr>
          <p:nvPr>
            <p:ph idx="1"/>
          </p:nvPr>
        </p:nvSpPr>
        <p:spPr/>
        <p:txBody>
          <a:bodyPr/>
          <a:lstStyle/>
          <a:p>
            <a:pPr lvl="0"/>
            <a:endParaRPr lang="en-US" b="1" dirty="0" smtClean="0"/>
          </a:p>
          <a:p>
            <a:r>
              <a:rPr lang="en-US" b="1" dirty="0" smtClean="0"/>
              <a:t>What is enlightenment? How did scientific Revolution influence enlightenment?</a:t>
            </a:r>
          </a:p>
          <a:p>
            <a:pPr lvl="0"/>
            <a:r>
              <a:rPr lang="en-US" dirty="0" smtClean="0"/>
              <a:t>The </a:t>
            </a:r>
            <a:r>
              <a:rPr lang="en-US" dirty="0"/>
              <a:t>Enlightenment was the intellectual movement in </a:t>
            </a:r>
            <a:r>
              <a:rPr lang="en-US" dirty="0" smtClean="0"/>
              <a:t>which </a:t>
            </a:r>
            <a:r>
              <a:rPr lang="en-US" dirty="0"/>
              <a:t>t</a:t>
            </a:r>
            <a:r>
              <a:rPr lang="en-US" sz="2400" dirty="0" smtClean="0"/>
              <a:t>he </a:t>
            </a:r>
            <a:r>
              <a:rPr lang="en-US" sz="2400" dirty="0"/>
              <a:t>methods and questions of the Scientific Revolution were applied to human society.</a:t>
            </a:r>
          </a:p>
          <a:p>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F87E0BCD-634E-493E-86F3-AFA2A8D146A8}" type="slidenum">
              <a:rPr lang="en-US" smtClean="0"/>
              <a:pPr/>
              <a:t>18</a:t>
            </a:fld>
            <a:endParaRPr lang="en-US" dirty="0"/>
          </a:p>
        </p:txBody>
      </p:sp>
    </p:spTree>
    <p:extLst>
      <p:ext uri="{BB962C8B-B14F-4D97-AF65-F5344CB8AC3E}">
        <p14:creationId xmlns:p14="http://schemas.microsoft.com/office/powerpoint/2010/main" val="36940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2819400" y="609600"/>
            <a:ext cx="4572000" cy="441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The</a:t>
            </a:r>
          </a:p>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American</a:t>
            </a:r>
          </a:p>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Revolution:</a:t>
            </a:r>
          </a:p>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1775-1783</a:t>
            </a:r>
          </a:p>
        </p:txBody>
      </p:sp>
    </p:spTree>
    <p:extLst>
      <p:ext uri="{BB962C8B-B14F-4D97-AF65-F5344CB8AC3E}">
        <p14:creationId xmlns:p14="http://schemas.microsoft.com/office/powerpoint/2010/main" val="4213564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667000"/>
            <a:ext cx="3313355" cy="1702160"/>
          </a:xfrm>
        </p:spPr>
        <p:txBody>
          <a:bodyPr/>
          <a:lstStyle/>
          <a:p>
            <a:r>
              <a:rPr lang="en-US" dirty="0" smtClean="0"/>
              <a:t>Age of Revolutions</a:t>
            </a:r>
            <a:endParaRPr lang="en-US" dirty="0"/>
          </a:p>
        </p:txBody>
      </p:sp>
      <p:sp>
        <p:nvSpPr>
          <p:cNvPr id="3" name="Subtitle 2"/>
          <p:cNvSpPr>
            <a:spLocks noGrp="1"/>
          </p:cNvSpPr>
          <p:nvPr>
            <p:ph type="subTitle" idx="1"/>
          </p:nvPr>
        </p:nvSpPr>
        <p:spPr/>
        <p:txBody>
          <a:bodyPr/>
          <a:lstStyle/>
          <a:p>
            <a:r>
              <a:rPr lang="en-US" dirty="0" smtClean="0"/>
              <a:t>Enlightenment Influence on the American, French, Haitian and Latin American Revolutions</a:t>
            </a:r>
            <a:endParaRPr lang="en-US" dirty="0"/>
          </a:p>
        </p:txBody>
      </p:sp>
      <p:sp>
        <p:nvSpPr>
          <p:cNvPr id="4" name="TextBox 3"/>
          <p:cNvSpPr txBox="1"/>
          <p:nvPr/>
        </p:nvSpPr>
        <p:spPr>
          <a:xfrm>
            <a:off x="1447800" y="2209800"/>
            <a:ext cx="2514600" cy="369332"/>
          </a:xfrm>
          <a:prstGeom prst="rect">
            <a:avLst/>
          </a:prstGeom>
          <a:noFill/>
        </p:spPr>
        <p:txBody>
          <a:bodyPr wrap="square" rtlCol="0">
            <a:spAutoFit/>
          </a:bodyPr>
          <a:lstStyle/>
          <a:p>
            <a:r>
              <a:rPr lang="en-US" dirty="0" smtClean="0">
                <a:solidFill>
                  <a:prstClr val="black"/>
                </a:solidFill>
              </a:rPr>
              <a:t>Chapter 21</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F87E0BCD-634E-493E-86F3-AFA2A8D146A8}" type="slidenum">
              <a:rPr lang="en-US" smtClean="0">
                <a:solidFill>
                  <a:srgbClr val="94C600"/>
                </a:solidFill>
              </a:rPr>
              <a:pPr/>
              <a:t>2</a:t>
            </a:fld>
            <a:endParaRPr lang="en-US" dirty="0">
              <a:solidFill>
                <a:srgbClr val="94C600"/>
              </a:solidFill>
            </a:endParaRPr>
          </a:p>
        </p:txBody>
      </p:sp>
      <p:sp>
        <p:nvSpPr>
          <p:cNvPr id="6" name="Footer Placeholder 5"/>
          <p:cNvSpPr>
            <a:spLocks noGrp="1"/>
          </p:cNvSpPr>
          <p:nvPr>
            <p:ph type="ftr" sz="quarter" idx="11"/>
          </p:nvPr>
        </p:nvSpPr>
        <p:spPr/>
        <p:txBody>
          <a:bodyPr/>
          <a:lstStyle/>
          <a:p>
            <a:r>
              <a:rPr lang="en-US" dirty="0" smtClean="0">
                <a:solidFill>
                  <a:srgbClr val="94C600"/>
                </a:solidFill>
              </a:rPr>
              <a:t>2</a:t>
            </a:r>
            <a:endParaRPr lang="en-US" dirty="0">
              <a:solidFill>
                <a:srgbClr val="94C6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9" y="3581400"/>
            <a:ext cx="4338771"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649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Frontiers and Taxes</a:t>
            </a:r>
            <a:endParaRPr lang="en-US" dirty="0"/>
          </a:p>
        </p:txBody>
      </p:sp>
      <p:sp>
        <p:nvSpPr>
          <p:cNvPr id="3" name="Content Placeholder 2"/>
          <p:cNvSpPr>
            <a:spLocks noGrp="1"/>
          </p:cNvSpPr>
          <p:nvPr>
            <p:ph idx="1"/>
          </p:nvPr>
        </p:nvSpPr>
        <p:spPr>
          <a:xfrm>
            <a:off x="1828800" y="1600200"/>
            <a:ext cx="6858000" cy="4525963"/>
          </a:xfrm>
        </p:spPr>
        <p:txBody>
          <a:bodyPr/>
          <a:lstStyle/>
          <a:p>
            <a:r>
              <a:rPr lang="en-US" dirty="0">
                <a:effectLst/>
              </a:rPr>
              <a:t>after 1763 British had two problems:</a:t>
            </a:r>
            <a:endParaRPr lang="en-US" sz="1900" dirty="0">
              <a:effectLst/>
            </a:endParaRPr>
          </a:p>
          <a:p>
            <a:pPr lvl="3"/>
            <a:r>
              <a:rPr lang="en-US" dirty="0">
                <a:effectLst/>
              </a:rPr>
              <a:t>danger of war with the Amerindians </a:t>
            </a:r>
            <a:endParaRPr lang="en-US" sz="1050" dirty="0">
              <a:effectLst/>
            </a:endParaRPr>
          </a:p>
          <a:p>
            <a:pPr lvl="3"/>
            <a:r>
              <a:rPr lang="en-US" dirty="0">
                <a:effectLst/>
              </a:rPr>
              <a:t>need to raise more taxes for the colonists to pay for the wars and administration</a:t>
            </a:r>
            <a:endParaRPr lang="en-US" sz="1050" dirty="0">
              <a:effectLst/>
            </a:endParaRPr>
          </a:p>
          <a:p>
            <a:r>
              <a:rPr lang="en-US" dirty="0" smtClean="0">
                <a:effectLst/>
              </a:rPr>
              <a:t>attempted </a:t>
            </a:r>
            <a:r>
              <a:rPr lang="en-US" dirty="0">
                <a:effectLst/>
              </a:rPr>
              <a:t>to raise revenue by new taxes and commercial regulations</a:t>
            </a:r>
            <a:endParaRPr lang="en-US" sz="1900" dirty="0">
              <a:effectLst/>
            </a:endParaRPr>
          </a:p>
          <a:p>
            <a:pPr lvl="3"/>
            <a:r>
              <a:rPr lang="en-US" dirty="0">
                <a:effectLst/>
              </a:rPr>
              <a:t>Stamp Act: all printed goods</a:t>
            </a:r>
            <a:endParaRPr lang="en-US" sz="1050" dirty="0">
              <a:effectLst/>
            </a:endParaRPr>
          </a:p>
          <a:p>
            <a:pPr lvl="3"/>
            <a:r>
              <a:rPr lang="en-US" dirty="0">
                <a:effectLst/>
              </a:rPr>
              <a:t>Sugar Act</a:t>
            </a:r>
            <a:endParaRPr lang="en-US" dirty="0"/>
          </a:p>
        </p:txBody>
      </p:sp>
    </p:spTree>
    <p:extLst>
      <p:ext uri="{BB962C8B-B14F-4D97-AF65-F5344CB8AC3E}">
        <p14:creationId xmlns:p14="http://schemas.microsoft.com/office/powerpoint/2010/main" val="910317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 of Revolution</a:t>
            </a:r>
            <a:endParaRPr lang="en-US" dirty="0"/>
          </a:p>
        </p:txBody>
      </p:sp>
      <p:sp>
        <p:nvSpPr>
          <p:cNvPr id="3" name="Content Placeholder 2"/>
          <p:cNvSpPr>
            <a:spLocks noGrp="1"/>
          </p:cNvSpPr>
          <p:nvPr>
            <p:ph idx="1"/>
          </p:nvPr>
        </p:nvSpPr>
        <p:spPr>
          <a:xfrm>
            <a:off x="1752600" y="1600200"/>
            <a:ext cx="6934200" cy="4525963"/>
          </a:xfrm>
        </p:spPr>
        <p:txBody>
          <a:bodyPr/>
          <a:lstStyle/>
          <a:p>
            <a:r>
              <a:rPr lang="en-US" dirty="0">
                <a:effectLst/>
              </a:rPr>
              <a:t>colonists replied with organized boycotts of British goods, protests and attacks of British officials</a:t>
            </a:r>
            <a:endParaRPr lang="en-US" sz="1900" dirty="0">
              <a:effectLst/>
            </a:endParaRPr>
          </a:p>
          <a:p>
            <a:r>
              <a:rPr lang="en-US" dirty="0">
                <a:effectLst/>
              </a:rPr>
              <a:t>Boston Massacre: killing of five citizens by British</a:t>
            </a:r>
            <a:endParaRPr lang="en-US" sz="1900" dirty="0">
              <a:effectLst/>
            </a:endParaRPr>
          </a:p>
          <a:p>
            <a:r>
              <a:rPr lang="en-US" dirty="0">
                <a:effectLst/>
              </a:rPr>
              <a:t>Boston Tea Party: response to British East India monopoly on tea</a:t>
            </a:r>
            <a:endParaRPr lang="en-US" sz="1900" dirty="0">
              <a:effectLst/>
            </a:endParaRPr>
          </a:p>
        </p:txBody>
      </p:sp>
    </p:spTree>
    <p:extLst>
      <p:ext uri="{BB962C8B-B14F-4D97-AF65-F5344CB8AC3E}">
        <p14:creationId xmlns:p14="http://schemas.microsoft.com/office/powerpoint/2010/main" val="1955404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8" name="Group 26"/>
          <p:cNvGraphicFramePr>
            <a:graphicFrameLocks noGrp="1"/>
          </p:cNvGraphicFramePr>
          <p:nvPr/>
        </p:nvGraphicFramePr>
        <p:xfrm>
          <a:off x="1981200" y="2166938"/>
          <a:ext cx="6781800" cy="3243263"/>
        </p:xfrm>
        <a:graphic>
          <a:graphicData uri="http://schemas.openxmlformats.org/drawingml/2006/table">
            <a:tbl>
              <a:tblPr/>
              <a:tblGrid>
                <a:gridCol w="2422525"/>
                <a:gridCol w="2098675"/>
                <a:gridCol w="22606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3300"/>
                          </a:solidFill>
                          <a:effectLst>
                            <a:outerShdw blurRad="38100" dist="38100" dir="2700000" algn="tl">
                              <a:srgbClr val="000000"/>
                            </a:outerShdw>
                          </a:effectLst>
                          <a:latin typeface="Comic Sans MS" pitchFamily="66" charset="0"/>
                        </a:rPr>
                        <a:t>Britain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6"/>
                          </a:solidFill>
                          <a:effectLst>
                            <a:outerShdw blurRad="38100" dist="38100" dir="2700000" algn="tl">
                              <a:srgbClr val="000000"/>
                            </a:outerShdw>
                          </a:effectLst>
                          <a:latin typeface="Comic Sans MS" pitchFamily="66" charset="0"/>
                        </a:rPr>
                        <a:t>Americans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outerShdw blurRad="38100" dist="38100" dir="2700000" algn="tl">
                              <a:srgbClr val="FFFFFF"/>
                            </a:outerShdw>
                          </a:effectLst>
                          <a:latin typeface="Arial" charset="0"/>
                        </a:rPr>
                        <a:t>Advantages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smtClean="0">
                          <a:ln>
                            <a:noFill/>
                          </a:ln>
                          <a:solidFill>
                            <a:srgbClr val="993300"/>
                          </a:solidFill>
                          <a:effectLst>
                            <a:outerShdw blurRad="38100" dist="38100" dir="2700000" algn="tl">
                              <a:srgbClr val="000000"/>
                            </a:outerShdw>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smtClean="0">
                          <a:ln>
                            <a:noFill/>
                          </a:ln>
                          <a:solidFill>
                            <a:srgbClr val="993300"/>
                          </a:solidFill>
                          <a:effectLst>
                            <a:outerShdw blurRad="38100" dist="38100" dir="2700000" algn="tl">
                              <a:srgbClr val="000000"/>
                            </a:outerShdw>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outerShdw blurRad="38100" dist="38100" dir="2700000" algn="tl">
                              <a:srgbClr val="FFFFFF"/>
                            </a:outerShdw>
                          </a:effectLst>
                          <a:latin typeface="Arial" charset="0"/>
                        </a:rPr>
                        <a:t>Disadvantages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smtClean="0">
                          <a:ln>
                            <a:noFill/>
                          </a:ln>
                          <a:solidFill>
                            <a:srgbClr val="993300"/>
                          </a:solidFill>
                          <a:effectLst>
                            <a:outerShdw blurRad="38100" dist="38100" dir="2700000" algn="tl">
                              <a:srgbClr val="000000"/>
                            </a:outerShdw>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smtClean="0">
                          <a:ln>
                            <a:noFill/>
                          </a:ln>
                          <a:solidFill>
                            <a:srgbClr val="993300"/>
                          </a:solidFill>
                          <a:effectLst>
                            <a:outerShdw blurRad="38100" dist="38100" dir="2700000" algn="tl">
                              <a:srgbClr val="000000"/>
                            </a:outerShdw>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79" name="Text Box 27"/>
          <p:cNvSpPr txBox="1">
            <a:spLocks noChangeArrowheads="1"/>
          </p:cNvSpPr>
          <p:nvPr/>
        </p:nvSpPr>
        <p:spPr bwMode="auto">
          <a:xfrm>
            <a:off x="1676400" y="304800"/>
            <a:ext cx="72390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fontAlgn="base">
              <a:spcBef>
                <a:spcPct val="50000"/>
              </a:spcBef>
              <a:spcAft>
                <a:spcPct val="0"/>
              </a:spcAft>
              <a:defRPr/>
            </a:pPr>
            <a:r>
              <a:rPr lang="en-US" sz="4600" b="1" dirty="0">
                <a:solidFill>
                  <a:srgbClr val="000096"/>
                </a:solidFill>
                <a:effectLst>
                  <a:outerShdw blurRad="38100" dist="38100" dir="2700000" algn="tl">
                    <a:srgbClr val="000000"/>
                  </a:outerShdw>
                </a:effectLst>
                <a:latin typeface="Comic Sans MS" pitchFamily="66" charset="0"/>
              </a:rPr>
              <a:t>On the Eve of the Revolution ?</a:t>
            </a:r>
          </a:p>
        </p:txBody>
      </p:sp>
    </p:spTree>
    <p:extLst>
      <p:ext uri="{BB962C8B-B14F-4D97-AF65-F5344CB8AC3E}">
        <p14:creationId xmlns:p14="http://schemas.microsoft.com/office/powerpoint/2010/main" val="3405246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752600" y="304800"/>
            <a:ext cx="71628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fontAlgn="base">
              <a:spcBef>
                <a:spcPct val="50000"/>
              </a:spcBef>
              <a:spcAft>
                <a:spcPct val="0"/>
              </a:spcAft>
              <a:defRPr/>
            </a:pPr>
            <a:r>
              <a:rPr lang="en-US" sz="3800" b="1" dirty="0">
                <a:solidFill>
                  <a:srgbClr val="000096"/>
                </a:solidFill>
                <a:effectLst>
                  <a:outerShdw blurRad="38100" dist="38100" dir="2700000" algn="tl">
                    <a:srgbClr val="000000"/>
                  </a:outerShdw>
                </a:effectLst>
                <a:latin typeface="Comic Sans MS" pitchFamily="66" charset="0"/>
              </a:rPr>
              <a:t>Military Strategies</a:t>
            </a:r>
          </a:p>
        </p:txBody>
      </p:sp>
      <p:sp>
        <p:nvSpPr>
          <p:cNvPr id="66563" name="Text Box 3"/>
          <p:cNvSpPr txBox="1">
            <a:spLocks noChangeArrowheads="1"/>
          </p:cNvSpPr>
          <p:nvPr/>
        </p:nvSpPr>
        <p:spPr bwMode="auto">
          <a:xfrm>
            <a:off x="2057400" y="1828800"/>
            <a:ext cx="2895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5667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Blip>
                <a:blip r:embed="rId2"/>
              </a:buBlip>
            </a:pPr>
            <a:r>
              <a:rPr lang="en-US" sz="2000" b="1" dirty="0">
                <a:solidFill>
                  <a:srgbClr val="000000"/>
                </a:solidFill>
                <a:latin typeface="Comic Sans MS" pitchFamily="66" charset="0"/>
              </a:rPr>
              <a:t>Attrition [the Brits had a long supply line].</a:t>
            </a:r>
          </a:p>
          <a:p>
            <a:pPr eaLnBrk="1" fontAlgn="base" hangingPunct="1">
              <a:spcBef>
                <a:spcPct val="50000"/>
              </a:spcBef>
              <a:spcAft>
                <a:spcPct val="0"/>
              </a:spcAft>
              <a:buFontTx/>
              <a:buBlip>
                <a:blip r:embed="rId2"/>
              </a:buBlip>
            </a:pPr>
            <a:r>
              <a:rPr lang="en-US" sz="2000" b="1" dirty="0">
                <a:solidFill>
                  <a:srgbClr val="000000"/>
                </a:solidFill>
                <a:latin typeface="Comic Sans MS" pitchFamily="66" charset="0"/>
              </a:rPr>
              <a:t>Guerilla tactics [fight an insurgent war </a:t>
            </a:r>
            <a:r>
              <a:rPr lang="en-US" sz="2000" b="1" dirty="0">
                <a:solidFill>
                  <a:srgbClr val="000000"/>
                </a:solidFill>
                <a:latin typeface="Comic Sans MS" pitchFamily="66" charset="0"/>
                <a:sym typeface="Wingdings" pitchFamily="2" charset="2"/>
              </a:rPr>
              <a:t> you don’t have to win a battle, just wear the British down]</a:t>
            </a:r>
            <a:endParaRPr lang="en-US" sz="2000" b="1" dirty="0">
              <a:solidFill>
                <a:srgbClr val="000000"/>
              </a:solidFill>
              <a:latin typeface="Comic Sans MS" pitchFamily="66" charset="0"/>
            </a:endParaRPr>
          </a:p>
          <a:p>
            <a:pPr eaLnBrk="1" fontAlgn="base" hangingPunct="1">
              <a:spcBef>
                <a:spcPct val="50000"/>
              </a:spcBef>
              <a:spcAft>
                <a:spcPct val="0"/>
              </a:spcAft>
              <a:buFontTx/>
              <a:buBlip>
                <a:blip r:embed="rId2"/>
              </a:buBlip>
            </a:pPr>
            <a:r>
              <a:rPr lang="en-US" sz="2000" b="1" dirty="0">
                <a:solidFill>
                  <a:srgbClr val="000000"/>
                </a:solidFill>
                <a:latin typeface="Comic Sans MS" pitchFamily="66" charset="0"/>
              </a:rPr>
              <a:t>Make an alliance with one of Britain’s enemies.</a:t>
            </a:r>
          </a:p>
        </p:txBody>
      </p:sp>
      <p:sp>
        <p:nvSpPr>
          <p:cNvPr id="7172" name="Text Box 5"/>
          <p:cNvSpPr txBox="1">
            <a:spLocks noChangeArrowheads="1"/>
          </p:cNvSpPr>
          <p:nvPr/>
        </p:nvSpPr>
        <p:spPr bwMode="auto">
          <a:xfrm>
            <a:off x="2057400" y="129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5667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b="1" u="sng" dirty="0">
                <a:solidFill>
                  <a:srgbClr val="333399"/>
                </a:solidFill>
                <a:latin typeface="Comic Sans MS" pitchFamily="66" charset="0"/>
              </a:rPr>
              <a:t>The Americans</a:t>
            </a:r>
          </a:p>
        </p:txBody>
      </p:sp>
      <p:sp>
        <p:nvSpPr>
          <p:cNvPr id="7173" name="Text Box 6"/>
          <p:cNvSpPr txBox="1">
            <a:spLocks noChangeArrowheads="1"/>
          </p:cNvSpPr>
          <p:nvPr/>
        </p:nvSpPr>
        <p:spPr bwMode="auto">
          <a:xfrm>
            <a:off x="5867400" y="129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5667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b="1" u="sng" dirty="0">
                <a:solidFill>
                  <a:srgbClr val="F02E00"/>
                </a:solidFill>
                <a:latin typeface="Comic Sans MS" pitchFamily="66" charset="0"/>
              </a:rPr>
              <a:t>The British</a:t>
            </a:r>
          </a:p>
        </p:txBody>
      </p:sp>
      <p:sp>
        <p:nvSpPr>
          <p:cNvPr id="66567" name="Text Box 7"/>
          <p:cNvSpPr txBox="1">
            <a:spLocks noChangeArrowheads="1"/>
          </p:cNvSpPr>
          <p:nvPr/>
        </p:nvSpPr>
        <p:spPr bwMode="auto">
          <a:xfrm>
            <a:off x="5791200" y="1828800"/>
            <a:ext cx="2895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5667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Blip>
                <a:blip r:embed="rId3"/>
              </a:buBlip>
            </a:pPr>
            <a:r>
              <a:rPr lang="en-US" sz="2000" b="1" dirty="0">
                <a:solidFill>
                  <a:srgbClr val="000000"/>
                </a:solidFill>
                <a:latin typeface="Comic Sans MS" pitchFamily="66" charset="0"/>
              </a:rPr>
              <a:t>Break the colonies in half by getting between the No. &amp; the So.</a:t>
            </a:r>
          </a:p>
          <a:p>
            <a:pPr eaLnBrk="1" fontAlgn="base" hangingPunct="1">
              <a:spcBef>
                <a:spcPct val="50000"/>
              </a:spcBef>
              <a:spcAft>
                <a:spcPct val="0"/>
              </a:spcAft>
              <a:buFontTx/>
              <a:buBlip>
                <a:blip r:embed="rId3"/>
              </a:buBlip>
            </a:pPr>
            <a:r>
              <a:rPr lang="en-US" sz="2000" b="1" dirty="0">
                <a:solidFill>
                  <a:srgbClr val="000000"/>
                </a:solidFill>
                <a:latin typeface="Comic Sans MS" pitchFamily="66" charset="0"/>
              </a:rPr>
              <a:t>Blockade the ports to prevent the flow of goods and supplies from an ally.</a:t>
            </a:r>
          </a:p>
          <a:p>
            <a:pPr eaLnBrk="1" fontAlgn="base" hangingPunct="1">
              <a:spcBef>
                <a:spcPct val="50000"/>
              </a:spcBef>
              <a:spcAft>
                <a:spcPct val="0"/>
              </a:spcAft>
              <a:buFontTx/>
              <a:buBlip>
                <a:blip r:embed="rId3"/>
              </a:buBlip>
            </a:pPr>
            <a:r>
              <a:rPr lang="en-US" sz="2000" b="1" dirty="0">
                <a:solidFill>
                  <a:srgbClr val="000000"/>
                </a:solidFill>
                <a:latin typeface="Comic Sans MS" pitchFamily="66" charset="0"/>
              </a:rPr>
              <a:t>“Divide and Conquer” </a:t>
            </a:r>
            <a:r>
              <a:rPr lang="en-US" sz="2000" b="1" dirty="0">
                <a:solidFill>
                  <a:srgbClr val="000000"/>
                </a:solidFill>
                <a:latin typeface="Comic Sans MS" pitchFamily="66" charset="0"/>
                <a:sym typeface="Wingdings" pitchFamily="2" charset="2"/>
              </a:rPr>
              <a:t> use the Loyalists.</a:t>
            </a:r>
            <a:endParaRPr lang="en-US" sz="2000" b="1" dirty="0">
              <a:solidFill>
                <a:srgbClr val="000000"/>
              </a:solidFill>
              <a:latin typeface="Comic Sans MS" pitchFamily="66" charset="0"/>
            </a:endParaRPr>
          </a:p>
        </p:txBody>
      </p:sp>
    </p:spTree>
    <p:extLst>
      <p:ext uri="{BB962C8B-B14F-4D97-AF65-F5344CB8AC3E}">
        <p14:creationId xmlns:p14="http://schemas.microsoft.com/office/powerpoint/2010/main" val="303014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56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56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65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Independence</a:t>
            </a:r>
            <a:endParaRPr lang="en-US" dirty="0"/>
          </a:p>
        </p:txBody>
      </p:sp>
      <p:sp>
        <p:nvSpPr>
          <p:cNvPr id="3" name="Content Placeholder 2"/>
          <p:cNvSpPr>
            <a:spLocks noGrp="1"/>
          </p:cNvSpPr>
          <p:nvPr>
            <p:ph idx="1"/>
          </p:nvPr>
        </p:nvSpPr>
        <p:spPr>
          <a:xfrm>
            <a:off x="1828800" y="1143000"/>
            <a:ext cx="6781800" cy="4525963"/>
          </a:xfrm>
        </p:spPr>
        <p:txBody>
          <a:bodyPr/>
          <a:lstStyle/>
          <a:p>
            <a:pPr marL="0" indent="0">
              <a:buNone/>
            </a:pPr>
            <a:r>
              <a:rPr lang="en-US" dirty="0" smtClean="0"/>
              <a:t>We hold these truths to be self evident: That all men are created equal; that they are endowed the their creator with certain unalienable rights; that among these rights are life, liberty and the pursuit of happiness; that, to secure these rights, governments are instituted among men, deriving their just powers from the consent of the governed. </a:t>
            </a:r>
            <a:endParaRPr lang="en-US" dirty="0"/>
          </a:p>
        </p:txBody>
      </p:sp>
    </p:spTree>
    <p:extLst>
      <p:ext uri="{BB962C8B-B14F-4D97-AF65-F5344CB8AC3E}">
        <p14:creationId xmlns:p14="http://schemas.microsoft.com/office/powerpoint/2010/main" val="494258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Revolution</a:t>
            </a:r>
            <a:endParaRPr lang="en-US" dirty="0"/>
          </a:p>
        </p:txBody>
      </p:sp>
      <p:sp>
        <p:nvSpPr>
          <p:cNvPr id="3" name="Content Placeholder 2"/>
          <p:cNvSpPr>
            <a:spLocks noGrp="1"/>
          </p:cNvSpPr>
          <p:nvPr>
            <p:ph idx="1"/>
          </p:nvPr>
        </p:nvSpPr>
        <p:spPr>
          <a:xfrm>
            <a:off x="1371600" y="990600"/>
            <a:ext cx="7315200" cy="5638800"/>
          </a:xfrm>
        </p:spPr>
        <p:txBody>
          <a:bodyPr/>
          <a:lstStyle/>
          <a:p>
            <a:r>
              <a:rPr lang="en-US" sz="2800" dirty="0" smtClean="0">
                <a:effectLst/>
              </a:rPr>
              <a:t>Declaration </a:t>
            </a:r>
            <a:r>
              <a:rPr lang="en-US" sz="2800" dirty="0">
                <a:effectLst/>
              </a:rPr>
              <a:t>of Independence</a:t>
            </a:r>
            <a:endParaRPr lang="en-US" sz="1800" dirty="0">
              <a:effectLst/>
            </a:endParaRPr>
          </a:p>
          <a:p>
            <a:r>
              <a:rPr lang="en-US" sz="2800" dirty="0">
                <a:effectLst/>
              </a:rPr>
              <a:t>British sent military to calm the storm</a:t>
            </a:r>
            <a:endParaRPr lang="en-US" sz="1800" dirty="0">
              <a:effectLst/>
            </a:endParaRPr>
          </a:p>
          <a:p>
            <a:pPr lvl="1"/>
            <a:r>
              <a:rPr lang="en-US" sz="2400" dirty="0">
                <a:effectLst/>
              </a:rPr>
              <a:t>British won most battles</a:t>
            </a:r>
            <a:endParaRPr lang="en-US" sz="1800" dirty="0">
              <a:effectLst/>
            </a:endParaRPr>
          </a:p>
          <a:p>
            <a:pPr lvl="1"/>
            <a:r>
              <a:rPr lang="en-US" sz="2400" dirty="0">
                <a:effectLst/>
              </a:rPr>
              <a:t>could not control countryside</a:t>
            </a:r>
            <a:endParaRPr lang="en-US" sz="1800" dirty="0">
              <a:effectLst/>
            </a:endParaRPr>
          </a:p>
          <a:p>
            <a:pPr lvl="1"/>
            <a:r>
              <a:rPr lang="en-US" sz="2400" dirty="0">
                <a:effectLst/>
              </a:rPr>
              <a:t>unable to achieve political solution to the problems of the colonies</a:t>
            </a:r>
            <a:endParaRPr lang="en-US" sz="1800" dirty="0">
              <a:effectLst/>
            </a:endParaRPr>
          </a:p>
          <a:p>
            <a:r>
              <a:rPr lang="en-US" sz="2800" dirty="0">
                <a:effectLst/>
              </a:rPr>
              <a:t>Amerindians served as allies to both sides</a:t>
            </a:r>
            <a:endParaRPr lang="en-US" sz="1800" dirty="0">
              <a:effectLst/>
            </a:endParaRPr>
          </a:p>
          <a:p>
            <a:r>
              <a:rPr lang="en-US" sz="2800" dirty="0">
                <a:effectLst/>
              </a:rPr>
              <a:t>France entered war as U.S. ally</a:t>
            </a:r>
            <a:endParaRPr lang="en-US" sz="1800" dirty="0">
              <a:effectLst/>
            </a:endParaRPr>
          </a:p>
          <a:p>
            <a:pPr lvl="1"/>
            <a:r>
              <a:rPr lang="en-US" sz="2400" dirty="0">
                <a:effectLst/>
              </a:rPr>
              <a:t>naval support	</a:t>
            </a:r>
            <a:endParaRPr lang="en-US" sz="1800" dirty="0">
              <a:effectLst/>
            </a:endParaRPr>
          </a:p>
          <a:p>
            <a:r>
              <a:rPr lang="en-US" sz="2800" dirty="0">
                <a:effectLst/>
              </a:rPr>
              <a:t>Treaty of Paris (1783): unconditional independence to the former colonies</a:t>
            </a:r>
            <a:endParaRPr lang="en-US" sz="1800" dirty="0">
              <a:effectLst/>
            </a:endParaRPr>
          </a:p>
        </p:txBody>
      </p:sp>
    </p:spTree>
    <p:extLst>
      <p:ext uri="{BB962C8B-B14F-4D97-AF65-F5344CB8AC3E}">
        <p14:creationId xmlns:p14="http://schemas.microsoft.com/office/powerpoint/2010/main" val="457097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800" smtClean="0">
                <a:latin typeface="Lucida Handwriting" pitchFamily="66" charset="0"/>
              </a:rPr>
              <a:t>Benjamin, George, and Joseph</a:t>
            </a:r>
          </a:p>
        </p:txBody>
      </p:sp>
      <p:sp>
        <p:nvSpPr>
          <p:cNvPr id="15363" name="Rectangle 3"/>
          <p:cNvSpPr>
            <a:spLocks noGrp="1" noChangeArrowheads="1"/>
          </p:cNvSpPr>
          <p:nvPr>
            <p:ph idx="1"/>
          </p:nvPr>
        </p:nvSpPr>
        <p:spPr>
          <a:xfrm>
            <a:off x="1828800" y="838200"/>
            <a:ext cx="6858000" cy="5287963"/>
          </a:xfrm>
        </p:spPr>
        <p:txBody>
          <a:bodyPr/>
          <a:lstStyle/>
          <a:p>
            <a:pPr>
              <a:buFont typeface="Wingdings" pitchFamily="2" charset="2"/>
              <a:buNone/>
            </a:pPr>
            <a:r>
              <a:rPr lang="en-US" sz="2400" u="sng" dirty="0" smtClean="0">
                <a:latin typeface="Monotype Corsiva" pitchFamily="66" charset="0"/>
              </a:rPr>
              <a:t>Benjamin Franklin</a:t>
            </a:r>
          </a:p>
          <a:p>
            <a:r>
              <a:rPr lang="en-US" sz="2000" dirty="0" smtClean="0">
                <a:latin typeface="Monotype Corsiva" pitchFamily="66" charset="0"/>
              </a:rPr>
              <a:t>He was an American intellectual , inventor and politician.</a:t>
            </a:r>
          </a:p>
          <a:p>
            <a:r>
              <a:rPr lang="en-US" sz="2000" dirty="0" smtClean="0">
                <a:latin typeface="Monotype Corsiva" pitchFamily="66" charset="0"/>
              </a:rPr>
              <a:t>During the American Revolution, he convinced the French to help the Americans.</a:t>
            </a:r>
          </a:p>
          <a:p>
            <a:r>
              <a:rPr lang="en-US" sz="2000" dirty="0" smtClean="0">
                <a:latin typeface="Monotype Corsiva" pitchFamily="66" charset="0"/>
              </a:rPr>
              <a:t>He helped write the Constitution of the United States</a:t>
            </a:r>
          </a:p>
          <a:p>
            <a:pPr>
              <a:buFont typeface="Wingdings" pitchFamily="2" charset="2"/>
              <a:buNone/>
            </a:pPr>
            <a:r>
              <a:rPr lang="en-US" sz="2400" u="sng" dirty="0" smtClean="0">
                <a:latin typeface="Monotype Corsiva" pitchFamily="66" charset="0"/>
              </a:rPr>
              <a:t>George Washington</a:t>
            </a:r>
          </a:p>
          <a:p>
            <a:r>
              <a:rPr lang="en-US" sz="2000" dirty="0" smtClean="0">
                <a:latin typeface="Monotype Corsiva" pitchFamily="66" charset="0"/>
              </a:rPr>
              <a:t>He led an army through the American Revolution</a:t>
            </a:r>
          </a:p>
          <a:p>
            <a:r>
              <a:rPr lang="en-US" sz="2000" dirty="0" smtClean="0">
                <a:latin typeface="Monotype Corsiva" pitchFamily="66" charset="0"/>
              </a:rPr>
              <a:t>Although the British won most of the battles, he steadily built a skilled continental army and the civilian support.</a:t>
            </a:r>
          </a:p>
          <a:p>
            <a:pPr>
              <a:buFont typeface="Wingdings" pitchFamily="2" charset="2"/>
              <a:buNone/>
            </a:pPr>
            <a:r>
              <a:rPr lang="en-US" sz="2400" u="sng" dirty="0" smtClean="0">
                <a:latin typeface="Monotype Corsiva" pitchFamily="66" charset="0"/>
              </a:rPr>
              <a:t>Joseph Brant</a:t>
            </a:r>
          </a:p>
          <a:p>
            <a:r>
              <a:rPr lang="en-US" sz="2000" dirty="0" smtClean="0">
                <a:latin typeface="Monotype Corsiva" pitchFamily="66" charset="0"/>
              </a:rPr>
              <a:t>Was the Mohawk leader who supported the British during the American Revolution.</a:t>
            </a:r>
          </a:p>
          <a:p>
            <a:r>
              <a:rPr lang="en-US" sz="2000" dirty="0" smtClean="0">
                <a:latin typeface="Monotype Corsiva" pitchFamily="66" charset="0"/>
              </a:rPr>
              <a:t>Organized the most powerful fighting force along the Canadian border</a:t>
            </a:r>
          </a:p>
          <a:p>
            <a:endParaRPr lang="en-US" sz="2000" dirty="0" smtClean="0">
              <a:latin typeface="Monotype Corsiva" pitchFamily="66" charset="0"/>
            </a:endParaRPr>
          </a:p>
        </p:txBody>
      </p:sp>
    </p:spTree>
    <p:extLst>
      <p:ext uri="{BB962C8B-B14F-4D97-AF65-F5344CB8AC3E}">
        <p14:creationId xmlns:p14="http://schemas.microsoft.com/office/powerpoint/2010/main" val="4400746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286000" y="1219200"/>
            <a:ext cx="5791200" cy="426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Why</a:t>
            </a:r>
          </a:p>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did the British</a:t>
            </a:r>
          </a:p>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Lose???</a:t>
            </a:r>
          </a:p>
        </p:txBody>
      </p:sp>
      <p:sp>
        <p:nvSpPr>
          <p:cNvPr id="4" name="TextBox 3"/>
          <p:cNvSpPr txBox="1"/>
          <p:nvPr/>
        </p:nvSpPr>
        <p:spPr>
          <a:xfrm>
            <a:off x="457200" y="5791200"/>
            <a:ext cx="8686800" cy="1200329"/>
          </a:xfrm>
          <a:prstGeom prst="rect">
            <a:avLst/>
          </a:prstGeom>
          <a:noFill/>
        </p:spPr>
        <p:txBody>
          <a:bodyPr wrap="square" rtlCol="0">
            <a:spAutoFit/>
          </a:bodyPr>
          <a:lstStyle/>
          <a:p>
            <a:r>
              <a:rPr lang="en-US" sz="3600" dirty="0" smtClean="0">
                <a:solidFill>
                  <a:srgbClr val="FF0000"/>
                </a:solidFill>
              </a:rPr>
              <a:t>Could not settle the tax </a:t>
            </a:r>
            <a:r>
              <a:rPr lang="en-US" sz="3600" dirty="0" smtClean="0">
                <a:solidFill>
                  <a:srgbClr val="FF0000"/>
                </a:solidFill>
              </a:rPr>
              <a:t>crisis and overconfident</a:t>
            </a:r>
            <a:endParaRPr lang="en-US" sz="3600" dirty="0">
              <a:solidFill>
                <a:srgbClr val="FF0000"/>
              </a:solidFill>
            </a:endParaRPr>
          </a:p>
        </p:txBody>
      </p:sp>
    </p:spTree>
    <p:extLst>
      <p:ext uri="{BB962C8B-B14F-4D97-AF65-F5344CB8AC3E}">
        <p14:creationId xmlns:p14="http://schemas.microsoft.com/office/powerpoint/2010/main" val="3858214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133600" y="228600"/>
            <a:ext cx="64008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fontAlgn="base">
              <a:spcBef>
                <a:spcPct val="50000"/>
              </a:spcBef>
              <a:spcAft>
                <a:spcPct val="0"/>
              </a:spcAft>
              <a:defRPr/>
            </a:pPr>
            <a:r>
              <a:rPr lang="en-US" sz="3400" b="1" dirty="0">
                <a:solidFill>
                  <a:srgbClr val="000096"/>
                </a:solidFill>
                <a:effectLst>
                  <a:outerShdw blurRad="38100" dist="38100" dir="2700000" algn="tl">
                    <a:srgbClr val="000000"/>
                  </a:outerShdw>
                </a:effectLst>
                <a:latin typeface="Comic Sans MS" pitchFamily="66" charset="0"/>
              </a:rPr>
              <a:t>North America After the</a:t>
            </a:r>
            <a:br>
              <a:rPr lang="en-US" sz="3400" b="1" dirty="0">
                <a:solidFill>
                  <a:srgbClr val="000096"/>
                </a:solidFill>
                <a:effectLst>
                  <a:outerShdw blurRad="38100" dist="38100" dir="2700000" algn="tl">
                    <a:srgbClr val="000000"/>
                  </a:outerShdw>
                </a:effectLst>
                <a:latin typeface="Comic Sans MS" pitchFamily="66" charset="0"/>
              </a:rPr>
            </a:br>
            <a:r>
              <a:rPr lang="en-US" sz="3400" b="1" dirty="0">
                <a:solidFill>
                  <a:srgbClr val="000096"/>
                </a:solidFill>
                <a:effectLst>
                  <a:outerShdw blurRad="38100" dist="38100" dir="2700000" algn="tl">
                    <a:srgbClr val="000000"/>
                  </a:outerShdw>
                </a:effectLst>
                <a:latin typeface="Comic Sans MS" pitchFamily="66" charset="0"/>
              </a:rPr>
              <a:t>Treaty of Paris, 1783</a:t>
            </a:r>
          </a:p>
        </p:txBody>
      </p:sp>
      <p:pic>
        <p:nvPicPr>
          <p:cNvPr id="19459" name="Picture 4" descr="ch07_0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16455"/>
          <a:stretch>
            <a:fillRect/>
          </a:stretch>
        </p:blipFill>
        <p:spPr bwMode="auto">
          <a:xfrm>
            <a:off x="2438400" y="1524000"/>
            <a:ext cx="5883275" cy="50292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54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 Colonists manage to win?</a:t>
            </a:r>
            <a:endParaRPr lang="en-US" dirty="0"/>
          </a:p>
        </p:txBody>
      </p:sp>
      <p:sp>
        <p:nvSpPr>
          <p:cNvPr id="3" name="Content Placeholder 2"/>
          <p:cNvSpPr>
            <a:spLocks noGrp="1"/>
          </p:cNvSpPr>
          <p:nvPr>
            <p:ph idx="1"/>
          </p:nvPr>
        </p:nvSpPr>
        <p:spPr>
          <a:xfrm>
            <a:off x="838200" y="1600201"/>
            <a:ext cx="7848600" cy="609600"/>
          </a:xfrm>
        </p:spPr>
        <p:txBody>
          <a:bodyPr/>
          <a:lstStyle/>
          <a:p>
            <a:r>
              <a:rPr lang="en-US" dirty="0" smtClean="0"/>
              <a:t>Military assistance from France, both land and navy.</a:t>
            </a:r>
          </a:p>
          <a:p>
            <a:endParaRPr lang="en-US" dirty="0"/>
          </a:p>
        </p:txBody>
      </p:sp>
      <p:sp>
        <p:nvSpPr>
          <p:cNvPr id="4" name="TextBox 3"/>
          <p:cNvSpPr txBox="1"/>
          <p:nvPr/>
        </p:nvSpPr>
        <p:spPr>
          <a:xfrm>
            <a:off x="685800" y="2667000"/>
            <a:ext cx="8358378" cy="954107"/>
          </a:xfrm>
          <a:prstGeom prst="rect">
            <a:avLst/>
          </a:prstGeom>
          <a:noFill/>
        </p:spPr>
        <p:txBody>
          <a:bodyPr wrap="none" rtlCol="0">
            <a:spAutoFit/>
          </a:bodyPr>
          <a:lstStyle/>
          <a:p>
            <a:r>
              <a:rPr lang="en-US" sz="2800" dirty="0" smtClean="0"/>
              <a:t>British committed most of their military to safeguard</a:t>
            </a:r>
          </a:p>
          <a:p>
            <a:r>
              <a:rPr lang="en-US" sz="2800" dirty="0" smtClean="0"/>
              <a:t> their Caribbean  colonies from the French threat.</a:t>
            </a:r>
            <a:endParaRPr lang="en-US" sz="2800" dirty="0"/>
          </a:p>
        </p:txBody>
      </p:sp>
      <p:sp>
        <p:nvSpPr>
          <p:cNvPr id="5" name="TextBox 4"/>
          <p:cNvSpPr txBox="1"/>
          <p:nvPr/>
        </p:nvSpPr>
        <p:spPr>
          <a:xfrm>
            <a:off x="1676400" y="4191000"/>
            <a:ext cx="5253939" cy="800219"/>
          </a:xfrm>
          <a:prstGeom prst="rect">
            <a:avLst/>
          </a:prstGeom>
          <a:noFill/>
        </p:spPr>
        <p:txBody>
          <a:bodyPr wrap="none" rtlCol="0">
            <a:spAutoFit/>
          </a:bodyPr>
          <a:lstStyle/>
          <a:p>
            <a:r>
              <a:rPr lang="en-US" sz="2800" dirty="0" smtClean="0"/>
              <a:t>Victory was at Yorktown in 1781</a:t>
            </a:r>
          </a:p>
          <a:p>
            <a:endParaRPr lang="en-US" dirty="0"/>
          </a:p>
        </p:txBody>
      </p:sp>
      <p:sp>
        <p:nvSpPr>
          <p:cNvPr id="6" name="TextBox 5"/>
          <p:cNvSpPr txBox="1"/>
          <p:nvPr/>
        </p:nvSpPr>
        <p:spPr>
          <a:xfrm>
            <a:off x="1539240" y="4837331"/>
            <a:ext cx="7357142" cy="830997"/>
          </a:xfrm>
          <a:prstGeom prst="rect">
            <a:avLst/>
          </a:prstGeom>
          <a:noFill/>
        </p:spPr>
        <p:txBody>
          <a:bodyPr wrap="none" rtlCol="0">
            <a:spAutoFit/>
          </a:bodyPr>
          <a:lstStyle/>
          <a:p>
            <a:r>
              <a:rPr lang="en-US" sz="2400" dirty="0" smtClean="0"/>
              <a:t>The Treaty of Paris (1783) –American Independence</a:t>
            </a:r>
          </a:p>
          <a:p>
            <a:endParaRPr lang="en-US" sz="2400" dirty="0"/>
          </a:p>
        </p:txBody>
      </p:sp>
      <p:sp>
        <p:nvSpPr>
          <p:cNvPr id="7" name="TextBox 6"/>
          <p:cNvSpPr txBox="1"/>
          <p:nvPr/>
        </p:nvSpPr>
        <p:spPr>
          <a:xfrm>
            <a:off x="1676401" y="5562599"/>
            <a:ext cx="7398258" cy="830997"/>
          </a:xfrm>
          <a:prstGeom prst="rect">
            <a:avLst/>
          </a:prstGeom>
          <a:noFill/>
        </p:spPr>
        <p:txBody>
          <a:bodyPr wrap="square" rtlCol="0">
            <a:spAutoFit/>
          </a:bodyPr>
          <a:lstStyle/>
          <a:p>
            <a:r>
              <a:rPr lang="en-US" sz="2400" dirty="0" smtClean="0"/>
              <a:t>The Amerindian tribes ceded to the new USA  - lost</a:t>
            </a:r>
          </a:p>
          <a:p>
            <a:r>
              <a:rPr lang="en-US" sz="2400" dirty="0" smtClean="0"/>
              <a:t> territory</a:t>
            </a:r>
            <a:r>
              <a:rPr lang="en-US" dirty="0" smtClean="0"/>
              <a:t>.</a:t>
            </a:r>
            <a:endParaRPr lang="en-US" dirty="0"/>
          </a:p>
        </p:txBody>
      </p:sp>
    </p:spTree>
    <p:extLst>
      <p:ext uri="{BB962C8B-B14F-4D97-AF65-F5344CB8AC3E}">
        <p14:creationId xmlns:p14="http://schemas.microsoft.com/office/powerpoint/2010/main" val="67090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6248400" y="6172200"/>
            <a:ext cx="2895600" cy="369332"/>
          </a:xfrm>
          <a:prstGeom prst="rect">
            <a:avLst/>
          </a:prstGeom>
          <a:noFill/>
        </p:spPr>
        <p:txBody>
          <a:bodyPr wrap="square" rtlCol="0">
            <a:spAutoFit/>
          </a:bodyPr>
          <a:lstStyle/>
          <a:p>
            <a:r>
              <a:rPr lang="en-US" dirty="0" smtClean="0"/>
              <a:t>18</a:t>
            </a:r>
            <a:r>
              <a:rPr lang="en-US" baseline="30000" dirty="0" smtClean="0"/>
              <a:t>th</a:t>
            </a:r>
            <a:r>
              <a:rPr lang="en-US" dirty="0" smtClean="0"/>
              <a:t> century=1700-1799</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0" y="0"/>
            <a:ext cx="9089720" cy="654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a:xfrm>
            <a:off x="4649096" y="224491"/>
            <a:ext cx="1332156" cy="365125"/>
          </a:xfrm>
          <a:prstGeom prst="rect">
            <a:avLst/>
          </a:prstGeom>
        </p:spPr>
        <p:txBody>
          <a:bodyPr/>
          <a:lstStyle/>
          <a:p>
            <a:fld id="{F87E0BCD-634E-493E-86F3-AFA2A8D146A8}" type="slidenum">
              <a:rPr lang="en-US" smtClean="0"/>
              <a:t>3</a:t>
            </a:fld>
            <a:endParaRPr lang="en-US" dirty="0"/>
          </a:p>
        </p:txBody>
      </p:sp>
      <p:sp>
        <p:nvSpPr>
          <p:cNvPr id="6" name="Footer Placeholder 5"/>
          <p:cNvSpPr>
            <a:spLocks noGrp="1"/>
          </p:cNvSpPr>
          <p:nvPr>
            <p:ph type="ftr" sz="quarter" idx="4294967295"/>
          </p:nvPr>
        </p:nvSpPr>
        <p:spPr>
          <a:xfrm>
            <a:off x="4641448" y="5852160"/>
            <a:ext cx="3502152" cy="365125"/>
          </a:xfrm>
          <a:prstGeom prst="rect">
            <a:avLst/>
          </a:prstGeom>
        </p:spPr>
        <p:txBody>
          <a:bodyPr/>
          <a:lstStyle/>
          <a:p>
            <a:r>
              <a:rPr lang="en-US" dirty="0" smtClean="0"/>
              <a:t>3</a:t>
            </a:r>
            <a:endParaRPr lang="en-US" dirty="0"/>
          </a:p>
        </p:txBody>
      </p:sp>
    </p:spTree>
    <p:extLst>
      <p:ext uri="{BB962C8B-B14F-4D97-AF65-F5344CB8AC3E}">
        <p14:creationId xmlns:p14="http://schemas.microsoft.com/office/powerpoint/2010/main" val="3827054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1752600" y="762000"/>
            <a:ext cx="7162800" cy="5181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Articles</a:t>
            </a:r>
          </a:p>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of</a:t>
            </a:r>
          </a:p>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Confederation</a:t>
            </a:r>
          </a:p>
          <a:p>
            <a:pPr algn="ctr" fontAlgn="base">
              <a:spcBef>
                <a:spcPct val="0"/>
              </a:spcBef>
              <a:spcAft>
                <a:spcPct val="0"/>
              </a:spcAft>
            </a:pPr>
            <a:r>
              <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Government:</a:t>
            </a:r>
          </a:p>
          <a:p>
            <a:pPr algn="ctr" fontAlgn="base">
              <a:spcBef>
                <a:spcPct val="0"/>
              </a:spcBef>
              <a:spcAft>
                <a:spcPct val="0"/>
              </a:spcAft>
            </a:pPr>
            <a:r>
              <a:rPr lang="en-US" sz="3600" kern="10" dirty="0" smtClean="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1781-1789</a:t>
            </a:r>
          </a:p>
          <a:p>
            <a:pPr algn="ctr" fontAlgn="base">
              <a:spcBef>
                <a:spcPct val="0"/>
              </a:spcBef>
              <a:spcAft>
                <a:spcPct val="0"/>
              </a:spcAft>
            </a:pPr>
            <a:r>
              <a:rPr lang="en-US" sz="3600" kern="10" dirty="0" smtClean="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rPr>
              <a:t>America’s first constitution</a:t>
            </a:r>
            <a:endParaRPr lang="en-US" sz="3600" kern="10" dirty="0">
              <a:ln w="1905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2700000" scaled="1"/>
              </a:gradFill>
              <a:effectLst>
                <a:outerShdw dist="35921" dir="2700000" algn="ctr" rotWithShape="0">
                  <a:srgbClr val="990000"/>
                </a:outerShdw>
              </a:effectLst>
              <a:latin typeface="Hot Pizza"/>
            </a:endParaRPr>
          </a:p>
        </p:txBody>
      </p:sp>
    </p:spTree>
    <p:extLst>
      <p:ext uri="{BB962C8B-B14F-4D97-AF65-F5344CB8AC3E}">
        <p14:creationId xmlns:p14="http://schemas.microsoft.com/office/powerpoint/2010/main" val="309712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905000" y="304800"/>
            <a:ext cx="70104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fontAlgn="base">
              <a:spcBef>
                <a:spcPct val="50000"/>
              </a:spcBef>
              <a:spcAft>
                <a:spcPct val="0"/>
              </a:spcAft>
              <a:defRPr/>
            </a:pPr>
            <a:r>
              <a:rPr lang="en-US" sz="3800" b="1" dirty="0">
                <a:solidFill>
                  <a:srgbClr val="000096"/>
                </a:solidFill>
                <a:effectLst>
                  <a:outerShdw blurRad="38100" dist="38100" dir="2700000" algn="tl">
                    <a:srgbClr val="000000"/>
                  </a:outerShdw>
                </a:effectLst>
                <a:latin typeface="Comic Sans MS" pitchFamily="66" charset="0"/>
              </a:rPr>
              <a:t>Weaknesses of the</a:t>
            </a:r>
            <a:br>
              <a:rPr lang="en-US" sz="3800" b="1" dirty="0">
                <a:solidFill>
                  <a:srgbClr val="000096"/>
                </a:solidFill>
                <a:effectLst>
                  <a:outerShdw blurRad="38100" dist="38100" dir="2700000" algn="tl">
                    <a:srgbClr val="000000"/>
                  </a:outerShdw>
                </a:effectLst>
                <a:latin typeface="Comic Sans MS" pitchFamily="66" charset="0"/>
              </a:rPr>
            </a:br>
            <a:r>
              <a:rPr lang="en-US" sz="3800" b="1" dirty="0">
                <a:solidFill>
                  <a:srgbClr val="000096"/>
                </a:solidFill>
                <a:effectLst>
                  <a:outerShdw blurRad="38100" dist="38100" dir="2700000" algn="tl">
                    <a:srgbClr val="000000"/>
                  </a:outerShdw>
                </a:effectLst>
                <a:latin typeface="Comic Sans MS" pitchFamily="66" charset="0"/>
              </a:rPr>
              <a:t>Articles of Confederation</a:t>
            </a:r>
          </a:p>
        </p:txBody>
      </p:sp>
      <p:sp>
        <p:nvSpPr>
          <p:cNvPr id="35845" name="Text Box 5"/>
          <p:cNvSpPr txBox="1">
            <a:spLocks noChangeArrowheads="1"/>
          </p:cNvSpPr>
          <p:nvPr/>
        </p:nvSpPr>
        <p:spPr bwMode="auto">
          <a:xfrm>
            <a:off x="2286000" y="1882775"/>
            <a:ext cx="6324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6826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Blip>
                <a:blip r:embed="rId2"/>
              </a:buBlip>
            </a:pPr>
            <a:r>
              <a:rPr lang="en-US" sz="2800" b="1" dirty="0">
                <a:solidFill>
                  <a:srgbClr val="000000"/>
                </a:solidFill>
                <a:latin typeface="Comic Sans MS" pitchFamily="66" charset="0"/>
              </a:rPr>
              <a:t>A </a:t>
            </a:r>
            <a:r>
              <a:rPr lang="en-US" sz="2800" b="1" dirty="0" smtClean="0">
                <a:solidFill>
                  <a:srgbClr val="000000"/>
                </a:solidFill>
                <a:latin typeface="Comic Sans MS" pitchFamily="66" charset="0"/>
              </a:rPr>
              <a:t>unicameral(SINGLE CHAMBER,LEGISLATIVE) </a:t>
            </a:r>
            <a:r>
              <a:rPr lang="en-US" sz="2800" b="1" dirty="0">
                <a:solidFill>
                  <a:srgbClr val="000000"/>
                </a:solidFill>
                <a:latin typeface="Comic Sans MS" pitchFamily="66" charset="0"/>
              </a:rPr>
              <a:t>Congress </a:t>
            </a:r>
            <a:br>
              <a:rPr lang="en-US" sz="2800" b="1" dirty="0">
                <a:solidFill>
                  <a:srgbClr val="000000"/>
                </a:solidFill>
                <a:latin typeface="Comic Sans MS" pitchFamily="66" charset="0"/>
              </a:rPr>
            </a:br>
            <a:r>
              <a:rPr lang="en-US" sz="2800" b="1" dirty="0">
                <a:solidFill>
                  <a:srgbClr val="000000"/>
                </a:solidFill>
                <a:latin typeface="Comic Sans MS" pitchFamily="66" charset="0"/>
              </a:rPr>
              <a:t>[9 of 13 votes to pass a law].</a:t>
            </a:r>
          </a:p>
          <a:p>
            <a:pPr eaLnBrk="1" fontAlgn="base" hangingPunct="1">
              <a:spcBef>
                <a:spcPct val="50000"/>
              </a:spcBef>
              <a:spcAft>
                <a:spcPct val="0"/>
              </a:spcAft>
              <a:buFontTx/>
              <a:buBlip>
                <a:blip r:embed="rId2"/>
              </a:buBlip>
            </a:pPr>
            <a:r>
              <a:rPr lang="en-US" sz="2800" b="1" dirty="0">
                <a:solidFill>
                  <a:srgbClr val="000000"/>
                </a:solidFill>
                <a:latin typeface="Comic Sans MS" pitchFamily="66" charset="0"/>
              </a:rPr>
              <a:t>13 out of 13 to amend.</a:t>
            </a:r>
          </a:p>
          <a:p>
            <a:pPr eaLnBrk="1" fontAlgn="base" hangingPunct="1">
              <a:spcBef>
                <a:spcPct val="50000"/>
              </a:spcBef>
              <a:spcAft>
                <a:spcPct val="0"/>
              </a:spcAft>
              <a:buFontTx/>
              <a:buBlip>
                <a:blip r:embed="rId2"/>
              </a:buBlip>
            </a:pPr>
            <a:r>
              <a:rPr lang="en-US" sz="2800" b="1" dirty="0">
                <a:solidFill>
                  <a:srgbClr val="000000"/>
                </a:solidFill>
                <a:latin typeface="Comic Sans MS" pitchFamily="66" charset="0"/>
              </a:rPr>
              <a:t>Representatives were frequently absent.</a:t>
            </a:r>
          </a:p>
          <a:p>
            <a:pPr eaLnBrk="1" fontAlgn="base" hangingPunct="1">
              <a:spcBef>
                <a:spcPct val="50000"/>
              </a:spcBef>
              <a:spcAft>
                <a:spcPct val="0"/>
              </a:spcAft>
              <a:buFontTx/>
              <a:buBlip>
                <a:blip r:embed="rId2"/>
              </a:buBlip>
            </a:pPr>
            <a:r>
              <a:rPr lang="en-US" sz="2800" b="1" dirty="0">
                <a:solidFill>
                  <a:srgbClr val="000000"/>
                </a:solidFill>
                <a:latin typeface="Comic Sans MS" pitchFamily="66" charset="0"/>
              </a:rPr>
              <a:t>Could not tax or raise armies.</a:t>
            </a:r>
          </a:p>
          <a:p>
            <a:pPr eaLnBrk="1" fontAlgn="base" hangingPunct="1">
              <a:spcBef>
                <a:spcPct val="50000"/>
              </a:spcBef>
              <a:spcAft>
                <a:spcPct val="0"/>
              </a:spcAft>
              <a:buFontTx/>
              <a:buBlip>
                <a:blip r:embed="rId2"/>
              </a:buBlip>
            </a:pPr>
            <a:r>
              <a:rPr lang="en-US" sz="2800" b="1" dirty="0">
                <a:solidFill>
                  <a:srgbClr val="000000"/>
                </a:solidFill>
                <a:latin typeface="Comic Sans MS" pitchFamily="66" charset="0"/>
              </a:rPr>
              <a:t>No executive or judicial branches.</a:t>
            </a:r>
          </a:p>
        </p:txBody>
      </p:sp>
      <p:sp>
        <p:nvSpPr>
          <p:cNvPr id="2" name="TextBox 1"/>
          <p:cNvSpPr txBox="1"/>
          <p:nvPr/>
        </p:nvSpPr>
        <p:spPr>
          <a:xfrm>
            <a:off x="152400" y="6477000"/>
            <a:ext cx="609600" cy="369332"/>
          </a:xfrm>
          <a:prstGeom prst="rect">
            <a:avLst/>
          </a:prstGeom>
          <a:noFill/>
        </p:spPr>
        <p:txBody>
          <a:bodyPr wrap="square" rtlCol="0">
            <a:spAutoFit/>
          </a:bodyPr>
          <a:lstStyle/>
          <a:p>
            <a:r>
              <a:rPr lang="en-US" dirty="0" smtClean="0"/>
              <a:t>31</a:t>
            </a:r>
            <a:endParaRPr lang="en-US" dirty="0"/>
          </a:p>
        </p:txBody>
      </p:sp>
    </p:spTree>
    <p:extLst>
      <p:ext uri="{BB962C8B-B14F-4D97-AF65-F5344CB8AC3E}">
        <p14:creationId xmlns:p14="http://schemas.microsoft.com/office/powerpoint/2010/main" val="92167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15"/>
          <p:cNvSpPr>
            <a:spLocks noGrp="1" noChangeArrowheads="1"/>
          </p:cNvSpPr>
          <p:nvPr>
            <p:ph type="title"/>
          </p:nvPr>
        </p:nvSpPr>
        <p:spPr/>
        <p:txBody>
          <a:bodyPr/>
          <a:lstStyle/>
          <a:p>
            <a:r>
              <a:rPr lang="en-US" smtClean="0"/>
              <a:t>Three Branches of Government</a:t>
            </a:r>
          </a:p>
        </p:txBody>
      </p:sp>
      <p:graphicFrame>
        <p:nvGraphicFramePr>
          <p:cNvPr id="2" name="Diagram 1"/>
          <p:cNvGraphicFramePr/>
          <p:nvPr>
            <p:extLst>
              <p:ext uri="{D42A27DB-BD31-4B8C-83A1-F6EECF244321}">
                <p14:modId xmlns:p14="http://schemas.microsoft.com/office/powerpoint/2010/main" val="559497430"/>
              </p:ext>
            </p:extLst>
          </p:nvPr>
        </p:nvGraphicFramePr>
        <p:xfrm>
          <a:off x="1295400" y="1504316"/>
          <a:ext cx="7634287"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6" name="Picture 26" descr="j03008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3733800"/>
            <a:ext cx="18145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6553200"/>
            <a:ext cx="457200" cy="369332"/>
          </a:xfrm>
          <a:prstGeom prst="rect">
            <a:avLst/>
          </a:prstGeom>
          <a:noFill/>
        </p:spPr>
        <p:txBody>
          <a:bodyPr wrap="square" rtlCol="0">
            <a:spAutoFit/>
          </a:bodyPr>
          <a:lstStyle/>
          <a:p>
            <a:r>
              <a:rPr lang="en-US" dirty="0" smtClean="0"/>
              <a:t>32</a:t>
            </a:r>
            <a:endParaRPr lang="en-US" dirty="0"/>
          </a:p>
        </p:txBody>
      </p:sp>
      <p:sp>
        <p:nvSpPr>
          <p:cNvPr id="4" name="TextBox 3"/>
          <p:cNvSpPr txBox="1"/>
          <p:nvPr/>
        </p:nvSpPr>
        <p:spPr>
          <a:xfrm>
            <a:off x="533400" y="3794760"/>
            <a:ext cx="3467100" cy="2677656"/>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Only a minority given full rights </a:t>
            </a:r>
          </a:p>
          <a:p>
            <a:pPr marL="800100" lvl="1" indent="-342900">
              <a:buFont typeface="Arial" panose="020B0604020202020204" pitchFamily="34" charset="0"/>
              <a:buChar char="•"/>
            </a:pPr>
            <a:r>
              <a:rPr lang="en-US" sz="2400" dirty="0"/>
              <a:t>Protected slavery</a:t>
            </a:r>
          </a:p>
          <a:p>
            <a:pPr marL="800100" lvl="1" indent="-342900">
              <a:buFont typeface="Arial" panose="020B0604020202020204" pitchFamily="34" charset="0"/>
              <a:buChar char="•"/>
            </a:pPr>
            <a:r>
              <a:rPr lang="en-US" sz="2400" dirty="0"/>
              <a:t>Women were excluded (except in ______ until 1807)</a:t>
            </a:r>
            <a:endParaRPr lang="en-US" sz="2400" dirty="0"/>
          </a:p>
        </p:txBody>
      </p:sp>
    </p:spTree>
    <p:extLst>
      <p:ext uri="{BB962C8B-B14F-4D97-AF65-F5344CB8AC3E}">
        <p14:creationId xmlns:p14="http://schemas.microsoft.com/office/powerpoint/2010/main" val="83292978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French Revolution</a:t>
            </a:r>
            <a:endParaRPr lang="en-US" dirty="0"/>
          </a:p>
        </p:txBody>
      </p:sp>
      <p:sp>
        <p:nvSpPr>
          <p:cNvPr id="5" name="Subtitle 4"/>
          <p:cNvSpPr>
            <a:spLocks noGrp="1"/>
          </p:cNvSpPr>
          <p:nvPr>
            <p:ph type="subTitle" idx="1"/>
          </p:nvPr>
        </p:nvSpPr>
        <p:spPr/>
        <p:txBody>
          <a:bodyPr/>
          <a:lstStyle/>
          <a:p>
            <a:endParaRPr lang="en-US" dirty="0"/>
          </a:p>
        </p:txBody>
      </p:sp>
      <p:sp>
        <p:nvSpPr>
          <p:cNvPr id="2" name="TextBox 1"/>
          <p:cNvSpPr txBox="1"/>
          <p:nvPr/>
        </p:nvSpPr>
        <p:spPr>
          <a:xfrm>
            <a:off x="533400" y="6400800"/>
            <a:ext cx="476412" cy="369332"/>
          </a:xfrm>
          <a:prstGeom prst="rect">
            <a:avLst/>
          </a:prstGeom>
          <a:noFill/>
        </p:spPr>
        <p:txBody>
          <a:bodyPr wrap="none" rtlCol="0">
            <a:spAutoFit/>
          </a:bodyPr>
          <a:lstStyle/>
          <a:p>
            <a:r>
              <a:rPr lang="en-US" dirty="0" smtClean="0"/>
              <a:t>33</a:t>
            </a:r>
            <a:endParaRPr lang="en-US" dirty="0"/>
          </a:p>
        </p:txBody>
      </p:sp>
    </p:spTree>
    <p:extLst>
      <p:ext uri="{BB962C8B-B14F-4D97-AF65-F5344CB8AC3E}">
        <p14:creationId xmlns:p14="http://schemas.microsoft.com/office/powerpoint/2010/main" val="3629937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pPr marL="623888" indent="-514350" eaLnBrk="1" hangingPunct="1">
              <a:buFont typeface="Lucida Sans Unicode" pitchFamily="34" charset="0"/>
              <a:buAutoNum type="arabicPeriod"/>
            </a:pPr>
            <a:r>
              <a:rPr lang="en-US" dirty="0" smtClean="0">
                <a:solidFill>
                  <a:srgbClr val="FF0000"/>
                </a:solidFill>
              </a:rPr>
              <a:t>The Privileged </a:t>
            </a:r>
            <a:r>
              <a:rPr lang="en-US" dirty="0" smtClean="0">
                <a:solidFill>
                  <a:srgbClr val="FF0000"/>
                </a:solidFill>
              </a:rPr>
              <a:t>Estate or the </a:t>
            </a:r>
            <a:r>
              <a:rPr lang="en-US" dirty="0">
                <a:solidFill>
                  <a:srgbClr val="FF0000"/>
                </a:solidFill>
              </a:rPr>
              <a:t>F</a:t>
            </a:r>
            <a:r>
              <a:rPr lang="en-US" dirty="0" smtClean="0">
                <a:solidFill>
                  <a:srgbClr val="FF0000"/>
                </a:solidFill>
              </a:rPr>
              <a:t>irst </a:t>
            </a:r>
            <a:r>
              <a:rPr lang="en-US" dirty="0">
                <a:solidFill>
                  <a:srgbClr val="FF0000"/>
                </a:solidFill>
              </a:rPr>
              <a:t>E</a:t>
            </a:r>
            <a:r>
              <a:rPr lang="en-US" dirty="0" smtClean="0">
                <a:solidFill>
                  <a:srgbClr val="FF0000"/>
                </a:solidFill>
              </a:rPr>
              <a:t>state</a:t>
            </a:r>
            <a:endParaRPr lang="en-US" dirty="0" smtClean="0">
              <a:solidFill>
                <a:srgbClr val="FF0000"/>
              </a:solidFill>
            </a:endParaRPr>
          </a:p>
          <a:p>
            <a:pPr marL="623888" indent="-514350" eaLnBrk="1" hangingPunct="1"/>
            <a:r>
              <a:rPr lang="en-US" dirty="0" smtClean="0"/>
              <a:t>Roman Catholic Church- owned 10% of the land , paid about 2% of the taxes collected. </a:t>
            </a:r>
          </a:p>
          <a:p>
            <a:pPr marL="623888" indent="-514350" eaLnBrk="1" hangingPunct="1">
              <a:buFont typeface="Wingdings 3" pitchFamily="18" charset="2"/>
              <a:buNone/>
            </a:pPr>
            <a:endParaRPr lang="en-US" dirty="0" smtClean="0"/>
          </a:p>
          <a:p>
            <a:pPr marL="623888" indent="-514350" eaLnBrk="1" hangingPunct="1"/>
            <a:r>
              <a:rPr lang="en-US" dirty="0" smtClean="0"/>
              <a:t>The 2</a:t>
            </a:r>
            <a:r>
              <a:rPr lang="en-US" baseline="30000" dirty="0" smtClean="0"/>
              <a:t>nd</a:t>
            </a:r>
            <a:r>
              <a:rPr lang="en-US" dirty="0" smtClean="0"/>
              <a:t> Estate made up of rich nobles, owned 20% land, paid almost no taxes. </a:t>
            </a:r>
          </a:p>
          <a:p>
            <a:pPr marL="623888" indent="-514350" eaLnBrk="1" hangingPunct="1">
              <a:buFont typeface="Wingdings 3" pitchFamily="18" charset="2"/>
              <a:buNone/>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The Old Regime </a:t>
            </a:r>
            <a:endParaRPr lang="en-US" dirty="0"/>
          </a:p>
        </p:txBody>
      </p:sp>
      <p:sp>
        <p:nvSpPr>
          <p:cNvPr id="2" name="TextBox 1"/>
          <p:cNvSpPr txBox="1"/>
          <p:nvPr/>
        </p:nvSpPr>
        <p:spPr>
          <a:xfrm>
            <a:off x="457200" y="6324600"/>
            <a:ext cx="476412" cy="369332"/>
          </a:xfrm>
          <a:prstGeom prst="rect">
            <a:avLst/>
          </a:prstGeom>
          <a:noFill/>
        </p:spPr>
        <p:txBody>
          <a:bodyPr wrap="none" rtlCol="0">
            <a:spAutoFit/>
          </a:bodyPr>
          <a:lstStyle/>
          <a:p>
            <a:r>
              <a:rPr lang="en-US" dirty="0" smtClean="0"/>
              <a:t>34</a:t>
            </a:r>
            <a:endParaRPr lang="en-US" dirty="0"/>
          </a:p>
        </p:txBody>
      </p:sp>
    </p:spTree>
    <p:extLst>
      <p:ext uri="{BB962C8B-B14F-4D97-AF65-F5344CB8AC3E}">
        <p14:creationId xmlns:p14="http://schemas.microsoft.com/office/powerpoint/2010/main" val="2812042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eaLnBrk="1" fontAlgn="auto" hangingPunct="1">
              <a:spcAft>
                <a:spcPts val="0"/>
              </a:spcAft>
              <a:buFont typeface="Wingdings 3"/>
              <a:buAutoNum type="arabicPeriod" startAt="2"/>
              <a:defRPr/>
            </a:pPr>
            <a:r>
              <a:rPr lang="en-US" dirty="0" smtClean="0">
                <a:solidFill>
                  <a:srgbClr val="FF0000"/>
                </a:solidFill>
              </a:rPr>
              <a:t>The Third Estate- 97% of the population </a:t>
            </a:r>
          </a:p>
          <a:p>
            <a:pPr marL="624078" indent="-514350" eaLnBrk="1" fontAlgn="auto" hangingPunct="1">
              <a:spcAft>
                <a:spcPts val="0"/>
              </a:spcAft>
              <a:buFont typeface="Wingdings 3"/>
              <a:buChar char=""/>
              <a:defRPr/>
            </a:pPr>
            <a:r>
              <a:rPr lang="en-US" dirty="0" smtClean="0"/>
              <a:t>The 1</a:t>
            </a:r>
            <a:r>
              <a:rPr lang="en-US" baseline="30000" dirty="0" smtClean="0"/>
              <a:t>st</a:t>
            </a:r>
            <a:r>
              <a:rPr lang="en-US" dirty="0" smtClean="0"/>
              <a:t> group-the </a:t>
            </a:r>
            <a:r>
              <a:rPr lang="en-US" dirty="0" smtClean="0">
                <a:solidFill>
                  <a:srgbClr val="FF0000"/>
                </a:solidFill>
              </a:rPr>
              <a:t>bourgeoisie</a:t>
            </a:r>
            <a:r>
              <a:rPr lang="en-US" dirty="0" smtClean="0"/>
              <a:t> were merchants and artisans. </a:t>
            </a:r>
          </a:p>
          <a:p>
            <a:pPr marL="566928" indent="-457200" eaLnBrk="1" fontAlgn="auto" hangingPunct="1">
              <a:spcAft>
                <a:spcPts val="0"/>
              </a:spcAft>
              <a:defRPr/>
            </a:pPr>
            <a:r>
              <a:rPr lang="en-US" dirty="0" smtClean="0"/>
              <a:t>The 2</a:t>
            </a:r>
            <a:r>
              <a:rPr lang="en-US" baseline="30000" dirty="0" smtClean="0"/>
              <a:t>nd</a:t>
            </a:r>
            <a:r>
              <a:rPr lang="en-US" dirty="0" smtClean="0"/>
              <a:t> group- workers</a:t>
            </a:r>
          </a:p>
          <a:p>
            <a:pPr marL="566928" indent="-457200" eaLnBrk="1" fontAlgn="auto" hangingPunct="1">
              <a:spcAft>
                <a:spcPts val="0"/>
              </a:spcAft>
              <a:defRPr/>
            </a:pPr>
            <a:r>
              <a:rPr lang="en-US" dirty="0" smtClean="0"/>
              <a:t>The 3</a:t>
            </a:r>
            <a:r>
              <a:rPr lang="en-US" baseline="30000" dirty="0" smtClean="0"/>
              <a:t>rd</a:t>
            </a:r>
            <a:r>
              <a:rPr lang="en-US" dirty="0" smtClean="0"/>
              <a:t> group- peasants formed the largest group.  </a:t>
            </a:r>
          </a:p>
          <a:p>
            <a:pPr marL="822516" lvl="1" indent="-457200" eaLnBrk="1" fontAlgn="auto" hangingPunct="1">
              <a:spcAft>
                <a:spcPts val="0"/>
              </a:spcAft>
              <a:defRPr/>
            </a:pPr>
            <a:r>
              <a:rPr lang="en-US" dirty="0" smtClean="0"/>
              <a:t>Paid ½ their income in dues to nobles, tithes to the church, and taxes to the govt. </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The Old Regime Cont. </a:t>
            </a:r>
            <a:endParaRPr lang="en-US" dirty="0"/>
          </a:p>
        </p:txBody>
      </p:sp>
      <p:sp>
        <p:nvSpPr>
          <p:cNvPr id="4" name="TextBox 3"/>
          <p:cNvSpPr txBox="1"/>
          <p:nvPr/>
        </p:nvSpPr>
        <p:spPr>
          <a:xfrm>
            <a:off x="304800" y="6477000"/>
            <a:ext cx="476412" cy="369332"/>
          </a:xfrm>
          <a:prstGeom prst="rect">
            <a:avLst/>
          </a:prstGeom>
          <a:noFill/>
        </p:spPr>
        <p:txBody>
          <a:bodyPr wrap="none" rtlCol="0">
            <a:spAutoFit/>
          </a:bodyPr>
          <a:lstStyle/>
          <a:p>
            <a:r>
              <a:rPr lang="en-US" dirty="0" smtClean="0"/>
              <a:t>35</a:t>
            </a:r>
            <a:endParaRPr lang="en-US" dirty="0"/>
          </a:p>
        </p:txBody>
      </p:sp>
    </p:spTree>
    <p:extLst>
      <p:ext uri="{BB962C8B-B14F-4D97-AF65-F5344CB8AC3E}">
        <p14:creationId xmlns:p14="http://schemas.microsoft.com/office/powerpoint/2010/main" val="3773485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57200" y="6324600"/>
            <a:ext cx="476412" cy="369332"/>
          </a:xfrm>
          <a:prstGeom prst="rect">
            <a:avLst/>
          </a:prstGeom>
          <a:noFill/>
        </p:spPr>
        <p:txBody>
          <a:bodyPr wrap="none" rtlCol="0">
            <a:spAutoFit/>
          </a:bodyPr>
          <a:lstStyle/>
          <a:p>
            <a:r>
              <a:rPr lang="en-US" dirty="0" smtClean="0"/>
              <a:t>36</a:t>
            </a:r>
            <a:endParaRPr lang="en-US" dirty="0"/>
          </a:p>
        </p:txBody>
      </p:sp>
    </p:spTree>
    <p:extLst>
      <p:ext uri="{BB962C8B-B14F-4D97-AF65-F5344CB8AC3E}">
        <p14:creationId xmlns:p14="http://schemas.microsoft.com/office/powerpoint/2010/main" val="2079593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799"/>
            <a:ext cx="7620000" cy="1754326"/>
          </a:xfrm>
          <a:prstGeom prst="rect">
            <a:avLst/>
          </a:prstGeom>
          <a:noFill/>
        </p:spPr>
        <p:txBody>
          <a:bodyPr wrap="square" rtlCol="0">
            <a:spAutoFit/>
          </a:bodyPr>
          <a:lstStyle/>
          <a:p>
            <a:r>
              <a:rPr lang="en-US" sz="3600" dirty="0" smtClean="0"/>
              <a:t>What was the fundamental cause for French Revolution? </a:t>
            </a:r>
          </a:p>
          <a:p>
            <a:endParaRPr lang="en-US" sz="3600" dirty="0" smtClean="0"/>
          </a:p>
        </p:txBody>
      </p:sp>
      <p:sp>
        <p:nvSpPr>
          <p:cNvPr id="4" name="TextBox 3"/>
          <p:cNvSpPr txBox="1"/>
          <p:nvPr/>
        </p:nvSpPr>
        <p:spPr>
          <a:xfrm>
            <a:off x="228600" y="3124200"/>
            <a:ext cx="9111790" cy="2062103"/>
          </a:xfrm>
          <a:prstGeom prst="rect">
            <a:avLst/>
          </a:prstGeom>
          <a:noFill/>
        </p:spPr>
        <p:txBody>
          <a:bodyPr wrap="none" rtlCol="0">
            <a:spAutoFit/>
          </a:bodyPr>
          <a:lstStyle/>
          <a:p>
            <a:r>
              <a:rPr lang="en-US" sz="3200" dirty="0"/>
              <a:t>The fundamental cause for </a:t>
            </a:r>
            <a:r>
              <a:rPr lang="en-US" sz="3200" dirty="0" smtClean="0"/>
              <a:t>French</a:t>
            </a:r>
          </a:p>
          <a:p>
            <a:r>
              <a:rPr lang="en-US" sz="3200" dirty="0" smtClean="0"/>
              <a:t> </a:t>
            </a:r>
            <a:r>
              <a:rPr lang="en-US" sz="3200" dirty="0"/>
              <a:t>revolution </a:t>
            </a:r>
            <a:r>
              <a:rPr lang="en-US" sz="3200" dirty="0" smtClean="0"/>
              <a:t>was  </a:t>
            </a:r>
            <a:r>
              <a:rPr lang="en-US" sz="3200" dirty="0"/>
              <a:t>that there was a </a:t>
            </a:r>
            <a:r>
              <a:rPr lang="en-US" sz="3200" dirty="0" smtClean="0"/>
              <a:t>perception</a:t>
            </a:r>
          </a:p>
          <a:p>
            <a:r>
              <a:rPr lang="en-US" sz="3200" dirty="0" smtClean="0"/>
              <a:t> </a:t>
            </a:r>
            <a:r>
              <a:rPr lang="en-US" sz="3200" dirty="0"/>
              <a:t>that the political power </a:t>
            </a:r>
            <a:r>
              <a:rPr lang="en-US" sz="3200" dirty="0" smtClean="0"/>
              <a:t>and </a:t>
            </a:r>
            <a:r>
              <a:rPr lang="en-US" sz="3200" dirty="0"/>
              <a:t>social </a:t>
            </a:r>
            <a:r>
              <a:rPr lang="en-US" sz="3200" dirty="0" smtClean="0"/>
              <a:t>privileges</a:t>
            </a:r>
          </a:p>
          <a:p>
            <a:r>
              <a:rPr lang="en-US" sz="3200" dirty="0" smtClean="0"/>
              <a:t> </a:t>
            </a:r>
            <a:r>
              <a:rPr lang="en-US" sz="3200" dirty="0"/>
              <a:t>were </a:t>
            </a:r>
            <a:r>
              <a:rPr lang="en-US" sz="3200" b="1" u="sng" dirty="0"/>
              <a:t>unfairly distributed </a:t>
            </a:r>
            <a:endParaRPr lang="en-US" sz="3200" b="1" u="sng" dirty="0"/>
          </a:p>
        </p:txBody>
      </p:sp>
    </p:spTree>
    <p:extLst>
      <p:ext uri="{BB962C8B-B14F-4D97-AF65-F5344CB8AC3E}">
        <p14:creationId xmlns:p14="http://schemas.microsoft.com/office/powerpoint/2010/main" val="199472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war debt</a:t>
            </a:r>
          </a:p>
          <a:p>
            <a:pPr lvl="0"/>
            <a:r>
              <a:rPr lang="en-US" dirty="0"/>
              <a:t>inequitable system of taxation</a:t>
            </a:r>
          </a:p>
          <a:p>
            <a:pPr lvl="0"/>
            <a:r>
              <a:rPr lang="en-US" dirty="0"/>
              <a:t>conspicuous consumption of the noble class</a:t>
            </a:r>
          </a:p>
          <a:p>
            <a:pPr lvl="0"/>
            <a:r>
              <a:rPr lang="en-US" dirty="0"/>
              <a:t>High unemployment and high bread prices, causing more money to be spent on food and less in other areas of the economy</a:t>
            </a:r>
          </a:p>
          <a:p>
            <a:pPr lvl="0"/>
            <a:r>
              <a:rPr lang="en-US" dirty="0"/>
              <a:t>famine and malnutrition</a:t>
            </a:r>
          </a:p>
          <a:p>
            <a:pPr lvl="0"/>
            <a:r>
              <a:rPr lang="en-US" dirty="0"/>
              <a:t>resentment of absolutism</a:t>
            </a:r>
          </a:p>
          <a:p>
            <a:pPr lvl="0"/>
            <a:r>
              <a:rPr lang="en-US" dirty="0"/>
              <a:t>resentment of bourgeoisie</a:t>
            </a:r>
          </a:p>
          <a:p>
            <a:pPr lvl="0"/>
            <a:r>
              <a:rPr lang="en-US" dirty="0"/>
              <a:t>resentment of clerical privileges</a:t>
            </a:r>
          </a:p>
          <a:p>
            <a:pPr eaLnBrk="1" hangingPunct="1">
              <a:buFont typeface="Wingdings 3" pitchFamily="18" charset="2"/>
              <a:buNone/>
              <a:defRPr/>
            </a:pPr>
            <a:endParaRPr lang="en-US" dirty="0">
              <a:solidFill>
                <a:schemeClr val="accent2"/>
              </a:solidFill>
            </a:endParaRPr>
          </a:p>
        </p:txBody>
      </p:sp>
      <p:sp>
        <p:nvSpPr>
          <p:cNvPr id="3" name="Title 2"/>
          <p:cNvSpPr>
            <a:spLocks noGrp="1"/>
          </p:cNvSpPr>
          <p:nvPr>
            <p:ph type="title"/>
          </p:nvPr>
        </p:nvSpPr>
        <p:spPr/>
        <p:txBody>
          <a:bodyPr>
            <a:normAutofit fontScale="90000"/>
          </a:bodyPr>
          <a:lstStyle/>
          <a:p>
            <a:pPr eaLnBrk="1" hangingPunct="1">
              <a:defRPr/>
            </a:pPr>
            <a:r>
              <a:rPr lang="en-US" dirty="0" smtClean="0"/>
              <a:t>Force for </a:t>
            </a:r>
            <a:r>
              <a:rPr lang="en-US" dirty="0" smtClean="0"/>
              <a:t>Change during King Louis XVI </a:t>
            </a:r>
            <a:endParaRPr lang="en-US" dirty="0"/>
          </a:p>
        </p:txBody>
      </p:sp>
      <p:sp>
        <p:nvSpPr>
          <p:cNvPr id="4" name="TextBox 3"/>
          <p:cNvSpPr txBox="1"/>
          <p:nvPr/>
        </p:nvSpPr>
        <p:spPr>
          <a:xfrm>
            <a:off x="838200" y="6629400"/>
            <a:ext cx="476412" cy="369332"/>
          </a:xfrm>
          <a:prstGeom prst="rect">
            <a:avLst/>
          </a:prstGeom>
          <a:noFill/>
        </p:spPr>
        <p:txBody>
          <a:bodyPr wrap="none" rtlCol="0">
            <a:spAutoFit/>
          </a:bodyPr>
          <a:lstStyle/>
          <a:p>
            <a:r>
              <a:rPr lang="en-US" dirty="0" smtClean="0"/>
              <a:t>38</a:t>
            </a:r>
            <a:endParaRPr lang="en-US" dirty="0"/>
          </a:p>
        </p:txBody>
      </p:sp>
    </p:spTree>
    <p:extLst>
      <p:ext uri="{BB962C8B-B14F-4D97-AF65-F5344CB8AC3E}">
        <p14:creationId xmlns:p14="http://schemas.microsoft.com/office/powerpoint/2010/main" val="2046134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47800"/>
            <a:ext cx="4038600" cy="4525963"/>
          </a:xfrm>
        </p:spPr>
        <p:txBody>
          <a:bodyPr/>
          <a:lstStyle/>
          <a:p>
            <a:pPr>
              <a:defRPr/>
            </a:pPr>
            <a:r>
              <a:rPr lang="en-US" dirty="0" smtClean="0"/>
              <a:t>Louis XVI tried to raise taxes</a:t>
            </a:r>
          </a:p>
          <a:p>
            <a:pPr>
              <a:defRPr/>
            </a:pPr>
            <a:r>
              <a:rPr lang="en-US" dirty="0" smtClean="0"/>
              <a:t>Called Estates </a:t>
            </a:r>
            <a:r>
              <a:rPr lang="en-US" dirty="0" smtClean="0"/>
              <a:t>General, the  French national legislature: </a:t>
            </a:r>
            <a:r>
              <a:rPr lang="en-US" dirty="0" smtClean="0">
                <a:solidFill>
                  <a:srgbClr val="FF0000"/>
                </a:solidFill>
              </a:rPr>
              <a:t>who is going to win?</a:t>
            </a:r>
          </a:p>
          <a:p>
            <a:pPr>
              <a:defRPr/>
            </a:pPr>
            <a:endParaRPr lang="en-US" dirty="0"/>
          </a:p>
          <a:p>
            <a:pPr marL="109537" indent="0">
              <a:buFont typeface="Wingdings 3" pitchFamily="18" charset="2"/>
              <a:buNone/>
              <a:defRPr/>
            </a:pPr>
            <a:endParaRPr lang="en-US" dirty="0"/>
          </a:p>
        </p:txBody>
      </p:sp>
      <p:sp>
        <p:nvSpPr>
          <p:cNvPr id="16387" name="Content Placeholder 4"/>
          <p:cNvSpPr>
            <a:spLocks noGrp="1"/>
          </p:cNvSpPr>
          <p:nvPr>
            <p:ph sz="half" idx="2"/>
          </p:nvPr>
        </p:nvSpPr>
        <p:spPr>
          <a:xfrm>
            <a:off x="4648200" y="1481138"/>
            <a:ext cx="4038600" cy="4525962"/>
          </a:xfrm>
        </p:spPr>
        <p:txBody>
          <a:bodyPr/>
          <a:lstStyle/>
          <a:p>
            <a:endParaRPr lang="en-US" dirty="0" smtClean="0"/>
          </a:p>
        </p:txBody>
      </p:sp>
      <p:sp>
        <p:nvSpPr>
          <p:cNvPr id="3" name="Title 2"/>
          <p:cNvSpPr>
            <a:spLocks noGrp="1"/>
          </p:cNvSpPr>
          <p:nvPr>
            <p:ph type="title"/>
          </p:nvPr>
        </p:nvSpPr>
        <p:spPr/>
        <p:txBody>
          <a:bodyPr/>
          <a:lstStyle/>
          <a:p>
            <a:pPr>
              <a:defRPr/>
            </a:pPr>
            <a:r>
              <a:rPr lang="en-US" dirty="0" smtClean="0"/>
              <a:t>Estates </a:t>
            </a:r>
            <a:r>
              <a:rPr lang="en-US" dirty="0" smtClean="0"/>
              <a:t>General 1788</a:t>
            </a:r>
            <a:endParaRPr lang="en-US" dirty="0"/>
          </a:p>
        </p:txBody>
      </p:sp>
      <p:graphicFrame>
        <p:nvGraphicFramePr>
          <p:cNvPr id="4" name="Diagram 3"/>
          <p:cNvGraphicFramePr/>
          <p:nvPr/>
        </p:nvGraphicFramePr>
        <p:xfrm>
          <a:off x="3962400" y="1752600"/>
          <a:ext cx="47244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6400800"/>
            <a:ext cx="476412" cy="369332"/>
          </a:xfrm>
          <a:prstGeom prst="rect">
            <a:avLst/>
          </a:prstGeom>
          <a:noFill/>
        </p:spPr>
        <p:txBody>
          <a:bodyPr wrap="none" rtlCol="0">
            <a:spAutoFit/>
          </a:bodyPr>
          <a:lstStyle/>
          <a:p>
            <a:r>
              <a:rPr lang="en-US" dirty="0" smtClean="0"/>
              <a:t>39</a:t>
            </a:r>
            <a:endParaRPr lang="en-US" dirty="0"/>
          </a:p>
        </p:txBody>
      </p:sp>
    </p:spTree>
    <p:extLst>
      <p:ext uri="{BB962C8B-B14F-4D97-AF65-F5344CB8AC3E}">
        <p14:creationId xmlns:p14="http://schemas.microsoft.com/office/powerpoint/2010/main" val="99609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5.3 Nationalism, Revolution, and Reform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eighteenth century marked the beginning of an intense period of revolution and rebellion against existing governments, and the establishment of new nation-states around the world Enlightenment thought and the resistance of colonized people to imperial centers shaped this revolutionary activity. These rebellions sometimes resulted in the formation of new states and stimulated the development of new ideologies. These new ideas in turn further stimulated the revolutionary and anti-imperial tendencies of this period. </a:t>
            </a:r>
            <a:endParaRPr lang="en-US" dirty="0"/>
          </a:p>
        </p:txBody>
      </p:sp>
      <p:sp>
        <p:nvSpPr>
          <p:cNvPr id="4" name="Slide Number Placeholder 3"/>
          <p:cNvSpPr>
            <a:spLocks noGrp="1"/>
          </p:cNvSpPr>
          <p:nvPr>
            <p:ph type="sldNum" sz="quarter" idx="12"/>
          </p:nvPr>
        </p:nvSpPr>
        <p:spPr/>
        <p:txBody>
          <a:bodyPr/>
          <a:lstStyle/>
          <a:p>
            <a:fld id="{F87E0BCD-634E-493E-86F3-AFA2A8D146A8}"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861376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marL="622300" indent="-514350" eaLnBrk="1" hangingPunct="1">
              <a:buFont typeface="Lucida Sans Unicode" pitchFamily="34" charset="0"/>
              <a:buAutoNum type="arabicPeriod"/>
            </a:pPr>
            <a:r>
              <a:rPr lang="en-US" sz="2400" dirty="0" smtClean="0">
                <a:solidFill>
                  <a:srgbClr val="FF0000"/>
                </a:solidFill>
              </a:rPr>
              <a:t>The National Assembly</a:t>
            </a:r>
          </a:p>
          <a:p>
            <a:pPr marL="622300" indent="-514350" eaLnBrk="1" hangingPunct="1"/>
            <a:r>
              <a:rPr lang="en-US" sz="2400" dirty="0" smtClean="0"/>
              <a:t>The 3</a:t>
            </a:r>
            <a:r>
              <a:rPr lang="en-US" sz="2400" baseline="30000" dirty="0" smtClean="0"/>
              <a:t>rd</a:t>
            </a:r>
            <a:r>
              <a:rPr lang="en-US" sz="2400" dirty="0" smtClean="0"/>
              <a:t> Estates delegates wanted change</a:t>
            </a:r>
          </a:p>
          <a:p>
            <a:pPr marL="622300" indent="-514350" eaLnBrk="1" hangingPunct="1"/>
            <a:r>
              <a:rPr lang="en-US" sz="2400" dirty="0" smtClean="0"/>
              <a:t>They proclaimed the end of absolute monarchy &amp; the beginning of representative govt. </a:t>
            </a:r>
          </a:p>
          <a:p>
            <a:pPr marL="622300" indent="-514350" eaLnBrk="1" hangingPunct="1"/>
            <a:r>
              <a:rPr lang="en-US" sz="2400" dirty="0" smtClean="0"/>
              <a:t>Pledge to write a constitution to incorporate popular sovereignty.</a:t>
            </a:r>
          </a:p>
        </p:txBody>
      </p:sp>
      <p:sp>
        <p:nvSpPr>
          <p:cNvPr id="3" name="Title 2"/>
          <p:cNvSpPr>
            <a:spLocks noGrp="1"/>
          </p:cNvSpPr>
          <p:nvPr>
            <p:ph type="title"/>
          </p:nvPr>
        </p:nvSpPr>
        <p:spPr/>
        <p:txBody>
          <a:bodyPr/>
          <a:lstStyle/>
          <a:p>
            <a:pPr eaLnBrk="1" hangingPunct="1">
              <a:defRPr/>
            </a:pPr>
            <a:r>
              <a:rPr lang="en-US" dirty="0" smtClean="0"/>
              <a:t>Revolution Dawns </a:t>
            </a:r>
            <a:endParaRPr lang="en-US" dirty="0"/>
          </a:p>
        </p:txBody>
      </p:sp>
    </p:spTree>
    <p:extLst>
      <p:ext uri="{BB962C8B-B14F-4D97-AF65-F5344CB8AC3E}">
        <p14:creationId xmlns:p14="http://schemas.microsoft.com/office/powerpoint/2010/main" val="669076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sz="half" idx="1"/>
          </p:nvPr>
        </p:nvSpPr>
        <p:spPr>
          <a:xfrm>
            <a:off x="457200" y="1481138"/>
            <a:ext cx="4038600" cy="4525962"/>
          </a:xfrm>
        </p:spPr>
        <p:txBody>
          <a:bodyPr/>
          <a:lstStyle/>
          <a:p>
            <a:pPr marL="622300" indent="-514350" eaLnBrk="1" hangingPunct="1"/>
            <a:r>
              <a:rPr lang="en-US" dirty="0" smtClean="0"/>
              <a:t>King sent troops to settle crowds </a:t>
            </a:r>
          </a:p>
          <a:p>
            <a:pPr marL="622300" indent="-514350" eaLnBrk="1" hangingPunct="1"/>
            <a:r>
              <a:rPr lang="en-US" dirty="0" smtClean="0"/>
              <a:t>On July 14, a mob broke into Bastille (prison)</a:t>
            </a:r>
          </a:p>
          <a:p>
            <a:pPr marL="622300" lvl="1" indent="-514350" eaLnBrk="1" hangingPunct="1">
              <a:spcBef>
                <a:spcPts val="400"/>
              </a:spcBef>
              <a:buSzPct val="68000"/>
              <a:buFont typeface="Wingdings 3" pitchFamily="18" charset="2"/>
              <a:buChar char=""/>
            </a:pPr>
            <a:r>
              <a:rPr lang="en-US" dirty="0"/>
              <a:t>The Revolution turned radical with the involvement of the peasants</a:t>
            </a:r>
          </a:p>
          <a:p>
            <a:pPr marL="622300" indent="-514350" eaLnBrk="1" hangingPunct="1"/>
            <a:endParaRPr lang="en-US" dirty="0" smtClean="0"/>
          </a:p>
          <a:p>
            <a:pPr marL="107950" indent="0" eaLnBrk="1" hangingPunct="1">
              <a:buNone/>
            </a:pPr>
            <a:r>
              <a:rPr lang="en-US" dirty="0" smtClean="0"/>
              <a:t> </a:t>
            </a:r>
          </a:p>
        </p:txBody>
      </p:sp>
      <p:sp>
        <p:nvSpPr>
          <p:cNvPr id="19459" name="Content Placeholder 1"/>
          <p:cNvSpPr>
            <a:spLocks noGrp="1"/>
          </p:cNvSpPr>
          <p:nvPr>
            <p:ph sz="half" idx="2"/>
          </p:nvPr>
        </p:nvSpPr>
        <p:spPr>
          <a:xfrm>
            <a:off x="4648200" y="1481138"/>
            <a:ext cx="4038600" cy="4525962"/>
          </a:xfrm>
        </p:spPr>
        <p:txBody>
          <a:bodyPr/>
          <a:lstStyle/>
          <a:p>
            <a:endParaRPr lang="en-US" dirty="0" smtClean="0"/>
          </a:p>
        </p:txBody>
      </p:sp>
      <p:sp>
        <p:nvSpPr>
          <p:cNvPr id="3" name="Title 2"/>
          <p:cNvSpPr>
            <a:spLocks noGrp="1"/>
          </p:cNvSpPr>
          <p:nvPr>
            <p:ph type="title"/>
          </p:nvPr>
        </p:nvSpPr>
        <p:spPr/>
        <p:txBody>
          <a:bodyPr/>
          <a:lstStyle/>
          <a:p>
            <a:pPr eaLnBrk="1" hangingPunct="1">
              <a:defRPr/>
            </a:pPr>
            <a:r>
              <a:rPr lang="en-US" dirty="0" smtClean="0"/>
              <a:t>Storming the Bastille</a:t>
            </a:r>
            <a:endParaRPr lang="en-US" dirty="0"/>
          </a:p>
        </p:txBody>
      </p:sp>
      <p:pic>
        <p:nvPicPr>
          <p:cNvPr id="19461" name="Picture 4" descr="C:\Users\norrcm\AppData\Local\Microsoft\Windows\Temporary Internet Files\Content.IE5\03T06R6K\MC9003246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371600"/>
            <a:ext cx="26670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787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sz="half" idx="1"/>
          </p:nvPr>
        </p:nvSpPr>
        <p:spPr>
          <a:xfrm>
            <a:off x="457200" y="1481138"/>
            <a:ext cx="4038600" cy="4525962"/>
          </a:xfrm>
        </p:spPr>
        <p:txBody>
          <a:bodyPr/>
          <a:lstStyle/>
          <a:p>
            <a:pPr marL="622300" indent="-514350" eaLnBrk="1" hangingPunct="1">
              <a:buFont typeface="Lucida Sans Unicode" pitchFamily="34" charset="0"/>
              <a:buAutoNum type="arabicPeriod"/>
            </a:pPr>
            <a:r>
              <a:rPr lang="en-US" dirty="0" smtClean="0"/>
              <a:t>Riots in Paris</a:t>
            </a:r>
          </a:p>
          <a:p>
            <a:pPr marL="622300" indent="-514350" eaLnBrk="1" hangingPunct="1">
              <a:buFont typeface="Lucida Sans Unicode" pitchFamily="34" charset="0"/>
              <a:buAutoNum type="arabicPeriod"/>
            </a:pPr>
            <a:r>
              <a:rPr lang="en-US" dirty="0" smtClean="0"/>
              <a:t>People demanded the King &amp; Queen come to Paris. </a:t>
            </a:r>
          </a:p>
          <a:p>
            <a:pPr marL="622300" indent="-514350" eaLnBrk="1" hangingPunct="1">
              <a:buFont typeface="Lucida Sans Unicode" pitchFamily="34" charset="0"/>
              <a:buAutoNum type="arabicPeriod"/>
            </a:pPr>
            <a:r>
              <a:rPr lang="en-US" dirty="0" smtClean="0"/>
              <a:t>The King &amp; Queen tried to escape to Austria.  </a:t>
            </a:r>
          </a:p>
          <a:p>
            <a:pPr marL="107950" indent="0" eaLnBrk="1" hangingPunct="1">
              <a:buNone/>
            </a:pPr>
            <a:r>
              <a:rPr lang="en-US" dirty="0" smtClean="0"/>
              <a:t>  </a:t>
            </a:r>
          </a:p>
          <a:p>
            <a:pPr marL="622300" indent="-514350" eaLnBrk="1" hangingPunct="1">
              <a:buFont typeface="Wingdings 3" pitchFamily="18" charset="2"/>
              <a:buAutoNum type="arabicPeriod" startAt="4"/>
            </a:pPr>
            <a:endParaRPr lang="en-US" dirty="0" smtClean="0"/>
          </a:p>
          <a:p>
            <a:pPr marL="622300" indent="-514350" eaLnBrk="1" hangingPunct="1">
              <a:buFont typeface="Wingdings 3" pitchFamily="18" charset="2"/>
              <a:buAutoNum type="arabicPeriod" startAt="4"/>
            </a:pPr>
            <a:endParaRPr lang="en-US" dirty="0" smtClean="0"/>
          </a:p>
        </p:txBody>
      </p:sp>
      <p:sp>
        <p:nvSpPr>
          <p:cNvPr id="21507" name="Content Placeholder 1"/>
          <p:cNvSpPr>
            <a:spLocks noGrp="1"/>
          </p:cNvSpPr>
          <p:nvPr>
            <p:ph sz="half" idx="2"/>
          </p:nvPr>
        </p:nvSpPr>
        <p:spPr>
          <a:xfrm>
            <a:off x="4648200" y="1481138"/>
            <a:ext cx="4038600" cy="4525962"/>
          </a:xfrm>
        </p:spPr>
        <p:txBody>
          <a:bodyPr/>
          <a:lstStyle/>
          <a:p>
            <a:endParaRPr lang="en-US" dirty="0" smtClean="0"/>
          </a:p>
        </p:txBody>
      </p:sp>
      <p:sp>
        <p:nvSpPr>
          <p:cNvPr id="3" name="Title 2"/>
          <p:cNvSpPr>
            <a:spLocks noGrp="1"/>
          </p:cNvSpPr>
          <p:nvPr>
            <p:ph type="title"/>
          </p:nvPr>
        </p:nvSpPr>
        <p:spPr/>
        <p:txBody>
          <a:bodyPr/>
          <a:lstStyle/>
          <a:p>
            <a:pPr eaLnBrk="1" hangingPunct="1">
              <a:defRPr/>
            </a:pPr>
            <a:r>
              <a:rPr lang="en-US" dirty="0" smtClean="0"/>
              <a:t>Fear This! </a:t>
            </a:r>
            <a:endParaRPr lang="en-US" dirty="0"/>
          </a:p>
        </p:txBody>
      </p:sp>
      <p:pic>
        <p:nvPicPr>
          <p:cNvPr id="21509" name="Picture 4" descr="C:\Users\norrcm\AppData\Local\Microsoft\Windows\Temporary Internet Files\Content.IE5\9YN150HR\MC9001538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071688"/>
            <a:ext cx="181451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C:\Users\norrcm\AppData\Local\Microsoft\Windows\Temporary Internet Files\Content.IE5\YT0IBJIX\MC9001538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581400"/>
            <a:ext cx="181451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quot; Symbol 4"/>
          <p:cNvSpPr/>
          <p:nvPr/>
        </p:nvSpPr>
        <p:spPr>
          <a:xfrm>
            <a:off x="4800600" y="1614488"/>
            <a:ext cx="3629025" cy="4086225"/>
          </a:xfrm>
          <a:prstGeom prst="noSmoking">
            <a:avLst/>
          </a:prstGeom>
          <a:solidFill>
            <a:schemeClr val="accent2">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211661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pPr marL="622300" indent="-514350" eaLnBrk="1" hangingPunct="1">
              <a:buFont typeface="Lucida Sans Unicode" pitchFamily="34" charset="0"/>
              <a:buAutoNum type="arabicPeriod"/>
            </a:pPr>
            <a:r>
              <a:rPr lang="en-US" dirty="0" smtClean="0">
                <a:solidFill>
                  <a:srgbClr val="FF0000"/>
                </a:solidFill>
              </a:rPr>
              <a:t>The Rights of Man </a:t>
            </a:r>
          </a:p>
          <a:p>
            <a:pPr marL="622300" indent="-514350" eaLnBrk="1" hangingPunct="1"/>
            <a:r>
              <a:rPr lang="en-US" dirty="0" smtClean="0"/>
              <a:t>National Assembly created a new constitution-</a:t>
            </a:r>
            <a:r>
              <a:rPr lang="en-US" dirty="0" smtClean="0">
                <a:solidFill>
                  <a:srgbClr val="00B050"/>
                </a:solidFill>
              </a:rPr>
              <a:t>The Declaration of the Rights of Man and of the Citizen. </a:t>
            </a:r>
          </a:p>
          <a:p>
            <a:pPr marL="877888" lvl="1" indent="-514350" eaLnBrk="1" hangingPunct="1"/>
            <a:r>
              <a:rPr lang="en-US" dirty="0" smtClean="0"/>
              <a:t>“men are born free and remain free and equal in rights.”</a:t>
            </a:r>
          </a:p>
          <a:p>
            <a:pPr marL="877888" lvl="1" indent="-514350" eaLnBrk="1" hangingPunct="1"/>
            <a:r>
              <a:rPr lang="en-US" dirty="0" smtClean="0"/>
              <a:t>“ liberty, property, security, and resistance to oppression.”  </a:t>
            </a:r>
          </a:p>
          <a:p>
            <a:pPr marL="877888" lvl="1" indent="-514350" eaLnBrk="1" hangingPunct="1"/>
            <a:r>
              <a:rPr lang="en-US" dirty="0" smtClean="0"/>
              <a:t>equal justice, freedom of speech and religion. </a:t>
            </a:r>
          </a:p>
          <a:p>
            <a:pPr marL="622300" indent="-514350" eaLnBrk="1" hangingPunct="1"/>
            <a:endParaRPr lang="en-US" dirty="0" smtClean="0"/>
          </a:p>
        </p:txBody>
      </p:sp>
      <p:sp>
        <p:nvSpPr>
          <p:cNvPr id="3" name="Title 2"/>
          <p:cNvSpPr>
            <a:spLocks noGrp="1"/>
          </p:cNvSpPr>
          <p:nvPr>
            <p:ph type="title"/>
          </p:nvPr>
        </p:nvSpPr>
        <p:spPr/>
        <p:txBody>
          <a:bodyPr/>
          <a:lstStyle/>
          <a:p>
            <a:pPr eaLnBrk="1" hangingPunct="1">
              <a:defRPr/>
            </a:pPr>
            <a:r>
              <a:rPr lang="en-US" dirty="0" smtClean="0"/>
              <a:t>Assembly Reforms France </a:t>
            </a:r>
            <a:endParaRPr lang="en-US" dirty="0"/>
          </a:p>
        </p:txBody>
      </p:sp>
    </p:spTree>
    <p:extLst>
      <p:ext uri="{BB962C8B-B14F-4D97-AF65-F5344CB8AC3E}">
        <p14:creationId xmlns:p14="http://schemas.microsoft.com/office/powerpoint/2010/main" val="42842958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half" idx="1"/>
          </p:nvPr>
        </p:nvSpPr>
        <p:spPr>
          <a:xfrm>
            <a:off x="457200" y="1481138"/>
            <a:ext cx="4038600" cy="4525962"/>
          </a:xfrm>
        </p:spPr>
        <p:txBody>
          <a:bodyPr/>
          <a:lstStyle/>
          <a:p>
            <a:pPr marL="622300" indent="-514350" eaLnBrk="1" hangingPunct="1">
              <a:buFont typeface="Wingdings 3" pitchFamily="18" charset="2"/>
              <a:buAutoNum type="arabicPeriod" startAt="2"/>
            </a:pPr>
            <a:r>
              <a:rPr lang="en-US" sz="2400" dirty="0" smtClean="0">
                <a:solidFill>
                  <a:srgbClr val="FF0000"/>
                </a:solidFill>
              </a:rPr>
              <a:t>A State-Controlled Church</a:t>
            </a:r>
          </a:p>
          <a:p>
            <a:pPr marL="622300" indent="-514350" eaLnBrk="1" hangingPunct="1"/>
            <a:r>
              <a:rPr lang="en-US" sz="2400" dirty="0" smtClean="0"/>
              <a:t>Government took over Church lands</a:t>
            </a:r>
          </a:p>
          <a:p>
            <a:pPr marL="622300" indent="-514350" eaLnBrk="1" hangingPunct="1"/>
            <a:r>
              <a:rPr lang="en-US" sz="2400" dirty="0" smtClean="0"/>
              <a:t>Made priests employees of the state</a:t>
            </a:r>
          </a:p>
          <a:p>
            <a:pPr marL="622300" indent="-514350" eaLnBrk="1" hangingPunct="1"/>
            <a:r>
              <a:rPr lang="en-US" sz="2400" dirty="0" smtClean="0"/>
              <a:t>Church lost land and independence</a:t>
            </a:r>
          </a:p>
          <a:p>
            <a:pPr marL="877888" lvl="1" indent="-514350" eaLnBrk="1" hangingPunct="1"/>
            <a:r>
              <a:rPr lang="en-US" sz="1800" dirty="0" smtClean="0"/>
              <a:t>sale of Church lands helped to pay off France’s huge debt.  </a:t>
            </a:r>
          </a:p>
        </p:txBody>
      </p:sp>
      <p:sp>
        <p:nvSpPr>
          <p:cNvPr id="3" name="Title 2"/>
          <p:cNvSpPr>
            <a:spLocks noGrp="1"/>
          </p:cNvSpPr>
          <p:nvPr>
            <p:ph type="title"/>
          </p:nvPr>
        </p:nvSpPr>
        <p:spPr/>
        <p:txBody>
          <a:bodyPr/>
          <a:lstStyle/>
          <a:p>
            <a:pPr eaLnBrk="1" hangingPunct="1">
              <a:defRPr/>
            </a:pPr>
            <a:r>
              <a:rPr lang="en-US" dirty="0" smtClean="0"/>
              <a:t>Changes in the Church</a:t>
            </a:r>
            <a:endParaRPr lang="en-US" dirty="0"/>
          </a:p>
        </p:txBody>
      </p:sp>
      <p:pic>
        <p:nvPicPr>
          <p:cNvPr id="24580" name="Picture 4" descr="C:\Users\norrcm\AppData\Local\Microsoft\Windows\Temporary Internet Files\Content.IE5\UB9TUHY7\MP900399469[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676400"/>
            <a:ext cx="2832100" cy="4244975"/>
          </a:xfrm>
          <a:noFill/>
        </p:spPr>
      </p:pic>
    </p:spTree>
    <p:extLst>
      <p:ext uri="{BB962C8B-B14F-4D97-AF65-F5344CB8AC3E}">
        <p14:creationId xmlns:p14="http://schemas.microsoft.com/office/powerpoint/2010/main" val="2058512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marL="622300" indent="-514350" eaLnBrk="1" hangingPunct="1">
              <a:defRPr/>
            </a:pPr>
            <a:r>
              <a:rPr lang="en-US" sz="2400" dirty="0" smtClean="0"/>
              <a:t>Sept. 1791- National Assembly created a Constitutional Monarchy:</a:t>
            </a:r>
          </a:p>
          <a:p>
            <a:pPr marL="877888" lvl="1" indent="-514350" eaLnBrk="1" hangingPunct="1">
              <a:defRPr/>
            </a:pPr>
            <a:r>
              <a:rPr lang="en-US" sz="2000" dirty="0" smtClean="0"/>
              <a:t>Monarch: executive power, enforce laws</a:t>
            </a:r>
          </a:p>
          <a:p>
            <a:pPr marL="877888" lvl="1" indent="-514350" eaLnBrk="1" hangingPunct="1">
              <a:defRPr/>
            </a:pPr>
            <a:r>
              <a:rPr lang="en-US" sz="2000" dirty="0" smtClean="0"/>
              <a:t>Legislative Assembly: create laws, approve/reject </a:t>
            </a:r>
            <a:r>
              <a:rPr lang="en-US" sz="2000" dirty="0" smtClean="0"/>
              <a:t>war</a:t>
            </a:r>
            <a:endParaRPr lang="en-US" sz="2000" dirty="0" smtClean="0"/>
          </a:p>
          <a:p>
            <a:pPr marL="622300" indent="-514350" eaLnBrk="1" hangingPunct="1">
              <a:buFont typeface="Wingdings 3" pitchFamily="18" charset="2"/>
              <a:buNone/>
              <a:defRPr/>
            </a:pPr>
            <a:endParaRPr lang="en-US" sz="2400" dirty="0" smtClean="0"/>
          </a:p>
        </p:txBody>
      </p:sp>
      <p:sp>
        <p:nvSpPr>
          <p:cNvPr id="3" name="Title 2"/>
          <p:cNvSpPr>
            <a:spLocks noGrp="1"/>
          </p:cNvSpPr>
          <p:nvPr>
            <p:ph type="title"/>
          </p:nvPr>
        </p:nvSpPr>
        <p:spPr/>
        <p:txBody>
          <a:bodyPr/>
          <a:lstStyle/>
          <a:p>
            <a:pPr eaLnBrk="1" hangingPunct="1">
              <a:defRPr/>
            </a:pPr>
            <a:r>
              <a:rPr lang="en-US" dirty="0" smtClean="0"/>
              <a:t>Limited Monarchy</a:t>
            </a:r>
            <a:endParaRPr lang="en-US" dirty="0"/>
          </a:p>
        </p:txBody>
      </p:sp>
    </p:spTree>
    <p:extLst>
      <p:ext uri="{BB962C8B-B14F-4D97-AF65-F5344CB8AC3E}">
        <p14:creationId xmlns:p14="http://schemas.microsoft.com/office/powerpoint/2010/main" val="2187430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Economic Crisis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305800" cy="583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284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1481138"/>
            <a:ext cx="8686800" cy="4525962"/>
          </a:xfrm>
        </p:spPr>
        <p:txBody>
          <a:bodyPr/>
          <a:lstStyle/>
          <a:p>
            <a:r>
              <a:rPr lang="en-US" sz="2800" dirty="0" smtClean="0"/>
              <a:t>1792: other countries </a:t>
            </a:r>
            <a:r>
              <a:rPr lang="en-US" sz="2800" dirty="0" smtClean="0"/>
              <a:t>(</a:t>
            </a:r>
            <a:r>
              <a:rPr lang="en-US" sz="2800" dirty="0"/>
              <a:t>A</a:t>
            </a:r>
            <a:r>
              <a:rPr lang="en-US" sz="2800" dirty="0" smtClean="0"/>
              <a:t>ustria and Prussia)feared </a:t>
            </a:r>
            <a:r>
              <a:rPr lang="en-US" sz="2800" dirty="0" smtClean="0"/>
              <a:t>revolution</a:t>
            </a:r>
          </a:p>
          <a:p>
            <a:pPr lvl="1"/>
            <a:r>
              <a:rPr lang="en-US" sz="2400" dirty="0" smtClean="0"/>
              <a:t>Declared war on France</a:t>
            </a:r>
          </a:p>
          <a:p>
            <a:pPr lvl="1"/>
            <a:r>
              <a:rPr lang="en-US" sz="2400" dirty="0" smtClean="0"/>
              <a:t>Riots broke out all over France</a:t>
            </a:r>
          </a:p>
          <a:p>
            <a:r>
              <a:rPr lang="en-US" sz="2800" dirty="0" smtClean="0"/>
              <a:t>Legislative Assembly got rid of the Constitution, dissolved monarchy and created a republic: </a:t>
            </a:r>
            <a:r>
              <a:rPr lang="en-US" sz="2800" dirty="0" smtClean="0">
                <a:solidFill>
                  <a:schemeClr val="accent2"/>
                </a:solidFill>
              </a:rPr>
              <a:t>National Convention</a:t>
            </a:r>
          </a:p>
          <a:p>
            <a:pPr lvl="1"/>
            <a:r>
              <a:rPr lang="en-US" sz="2400" dirty="0" smtClean="0"/>
              <a:t>Adult males given the right to vote</a:t>
            </a:r>
          </a:p>
          <a:p>
            <a:pPr lvl="1"/>
            <a:r>
              <a:rPr lang="en-US" sz="2400" dirty="0" smtClean="0"/>
              <a:t>Chaos plagued Paris</a:t>
            </a:r>
          </a:p>
        </p:txBody>
      </p:sp>
      <p:sp>
        <p:nvSpPr>
          <p:cNvPr id="3" name="Title 2"/>
          <p:cNvSpPr>
            <a:spLocks noGrp="1"/>
          </p:cNvSpPr>
          <p:nvPr>
            <p:ph type="title"/>
          </p:nvPr>
        </p:nvSpPr>
        <p:spPr/>
        <p:txBody>
          <a:bodyPr/>
          <a:lstStyle/>
          <a:p>
            <a:pPr>
              <a:defRPr/>
            </a:pPr>
            <a:r>
              <a:rPr lang="en-US" dirty="0" smtClean="0"/>
              <a:t>France at War</a:t>
            </a:r>
            <a:endParaRPr lang="en-US" dirty="0"/>
          </a:p>
        </p:txBody>
      </p:sp>
      <p:sp>
        <p:nvSpPr>
          <p:cNvPr id="2" name="TextBox 1"/>
          <p:cNvSpPr txBox="1"/>
          <p:nvPr/>
        </p:nvSpPr>
        <p:spPr>
          <a:xfrm>
            <a:off x="381000" y="6400800"/>
            <a:ext cx="476412" cy="369332"/>
          </a:xfrm>
          <a:prstGeom prst="rect">
            <a:avLst/>
          </a:prstGeom>
          <a:noFill/>
        </p:spPr>
        <p:txBody>
          <a:bodyPr wrap="none" rtlCol="0">
            <a:spAutoFit/>
          </a:bodyPr>
          <a:lstStyle/>
          <a:p>
            <a:r>
              <a:rPr lang="en-US" dirty="0" smtClean="0"/>
              <a:t>45</a:t>
            </a:r>
            <a:endParaRPr lang="en-US" dirty="0"/>
          </a:p>
        </p:txBody>
      </p:sp>
    </p:spTree>
    <p:extLst>
      <p:ext uri="{BB962C8B-B14F-4D97-AF65-F5344CB8AC3E}">
        <p14:creationId xmlns:p14="http://schemas.microsoft.com/office/powerpoint/2010/main" val="3440804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sz="half" idx="1"/>
          </p:nvPr>
        </p:nvSpPr>
        <p:spPr>
          <a:xfrm>
            <a:off x="457200" y="1481138"/>
            <a:ext cx="4038600" cy="4525962"/>
          </a:xfrm>
        </p:spPr>
        <p:txBody>
          <a:bodyPr/>
          <a:lstStyle/>
          <a:p>
            <a:pPr marL="622300" indent="-514350" eaLnBrk="1" hangingPunct="1"/>
            <a:r>
              <a:rPr lang="en-US" sz="2000" dirty="0" smtClean="0"/>
              <a:t>Not all of France agreed on the changes in government and society</a:t>
            </a:r>
          </a:p>
          <a:p>
            <a:pPr marL="622300" indent="-514350" eaLnBrk="1" hangingPunct="1"/>
            <a:r>
              <a:rPr lang="en-US" sz="2000" dirty="0" smtClean="0"/>
              <a:t>Radical group developed: </a:t>
            </a:r>
            <a:r>
              <a:rPr lang="en-US" sz="2000" dirty="0" smtClean="0">
                <a:solidFill>
                  <a:srgbClr val="0070C0"/>
                </a:solidFill>
              </a:rPr>
              <a:t>Jacobins.</a:t>
            </a:r>
          </a:p>
          <a:p>
            <a:pPr marL="877888" lvl="1" indent="-514350" eaLnBrk="1" hangingPunct="1"/>
            <a:r>
              <a:rPr lang="en-US" sz="1600" dirty="0" smtClean="0"/>
              <a:t>They called for the death of all those who supported the King.</a:t>
            </a:r>
          </a:p>
          <a:p>
            <a:pPr marL="622300" indent="-514350" eaLnBrk="1" hangingPunct="1"/>
            <a:r>
              <a:rPr lang="en-US" sz="2000" dirty="0" smtClean="0"/>
              <a:t>King lost all authority</a:t>
            </a:r>
          </a:p>
          <a:p>
            <a:pPr marL="622300" indent="-514350" eaLnBrk="1" hangingPunct="1"/>
            <a:r>
              <a:rPr lang="en-US" sz="2000" dirty="0" smtClean="0"/>
              <a:t>Tried for treason</a:t>
            </a:r>
          </a:p>
          <a:p>
            <a:pPr marL="622300" indent="-514350" eaLnBrk="1" hangingPunct="1"/>
            <a:r>
              <a:rPr lang="en-US" sz="2000" dirty="0" smtClean="0"/>
              <a:t>Jan. 21, 1793 the King was beheaded by the guillotine. </a:t>
            </a:r>
          </a:p>
          <a:p>
            <a:pPr marL="622300" indent="-514350" eaLnBrk="1" hangingPunct="1"/>
            <a:endParaRPr lang="en-US" dirty="0" smtClean="0"/>
          </a:p>
          <a:p>
            <a:pPr marL="622300" indent="-514350" eaLnBrk="1" hangingPunct="1"/>
            <a:endParaRPr lang="en-US" dirty="0" smtClean="0"/>
          </a:p>
          <a:p>
            <a:pPr marL="622300" indent="-514350" eaLnBrk="1" hangingPunct="1"/>
            <a:endParaRPr lang="en-US" dirty="0" smtClean="0"/>
          </a:p>
          <a:p>
            <a:pPr marL="622300" indent="-514350" eaLnBrk="1" hangingPunct="1"/>
            <a:endParaRPr lang="en-US" dirty="0" smtClean="0">
              <a:solidFill>
                <a:srgbClr val="FF0000"/>
              </a:solidFill>
            </a:endParaRPr>
          </a:p>
          <a:p>
            <a:pPr marL="622300" indent="-514350" eaLnBrk="1" hangingPunct="1"/>
            <a:endParaRPr lang="en-US" dirty="0" smtClean="0"/>
          </a:p>
        </p:txBody>
      </p:sp>
      <p:sp>
        <p:nvSpPr>
          <p:cNvPr id="28675" name="Content Placeholder 1"/>
          <p:cNvSpPr>
            <a:spLocks noGrp="1"/>
          </p:cNvSpPr>
          <p:nvPr>
            <p:ph sz="half" idx="2"/>
          </p:nvPr>
        </p:nvSpPr>
        <p:spPr>
          <a:xfrm>
            <a:off x="4648200" y="1481138"/>
            <a:ext cx="4038600" cy="4525962"/>
          </a:xfrm>
        </p:spPr>
        <p:txBody>
          <a:bodyPr/>
          <a:lstStyle/>
          <a:p>
            <a:endParaRPr lang="en-US" dirty="0" smtClean="0"/>
          </a:p>
        </p:txBody>
      </p:sp>
      <p:sp>
        <p:nvSpPr>
          <p:cNvPr id="3" name="Title 2"/>
          <p:cNvSpPr>
            <a:spLocks noGrp="1"/>
          </p:cNvSpPr>
          <p:nvPr>
            <p:ph type="title"/>
          </p:nvPr>
        </p:nvSpPr>
        <p:spPr/>
        <p:txBody>
          <a:bodyPr/>
          <a:lstStyle/>
          <a:p>
            <a:pPr eaLnBrk="1" hangingPunct="1">
              <a:defRPr/>
            </a:pPr>
            <a:r>
              <a:rPr lang="en-US" dirty="0" smtClean="0"/>
              <a:t>Rise of Jacobins</a:t>
            </a:r>
            <a:endParaRPr lang="en-US" dirty="0"/>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27432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2785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107950" indent="0">
              <a:buFont typeface="Wingdings 3" pitchFamily="18" charset="2"/>
              <a:buNone/>
              <a:defRPr/>
            </a:pPr>
            <a:r>
              <a:rPr lang="en-US" dirty="0" smtClean="0">
                <a:solidFill>
                  <a:srgbClr val="FF0000"/>
                </a:solidFill>
              </a:rPr>
              <a:t>Robespierre Assumes Control </a:t>
            </a:r>
          </a:p>
          <a:p>
            <a:pPr marL="622300" indent="-514350">
              <a:defRPr/>
            </a:pPr>
            <a:r>
              <a:rPr lang="en-US" dirty="0" smtClean="0"/>
              <a:t>One Jacobin leader, </a:t>
            </a:r>
            <a:r>
              <a:rPr lang="en-US" dirty="0" smtClean="0">
                <a:solidFill>
                  <a:srgbClr val="0070C0"/>
                </a:solidFill>
              </a:rPr>
              <a:t>Maximilien Robespierre </a:t>
            </a:r>
            <a:r>
              <a:rPr lang="en-US" dirty="0" smtClean="0"/>
              <a:t>slowly gained power.</a:t>
            </a:r>
          </a:p>
          <a:p>
            <a:pPr marL="622300" indent="-514350">
              <a:defRPr/>
            </a:pPr>
            <a:r>
              <a:rPr lang="en-US" dirty="0" smtClean="0"/>
              <a:t>Robespierre and his supporters wiped out every trace of France’s past.</a:t>
            </a:r>
          </a:p>
          <a:p>
            <a:pPr marL="622300" indent="-514350">
              <a:defRPr/>
            </a:pPr>
            <a:r>
              <a:rPr lang="en-US" dirty="0" smtClean="0"/>
              <a:t>Robespierre became leader of the </a:t>
            </a:r>
            <a:r>
              <a:rPr lang="en-US" dirty="0" smtClean="0">
                <a:solidFill>
                  <a:schemeClr val="accent2"/>
                </a:solidFill>
              </a:rPr>
              <a:t>Committee Public Safety</a:t>
            </a:r>
            <a:r>
              <a:rPr lang="en-US" dirty="0" smtClean="0"/>
              <a:t>.</a:t>
            </a:r>
          </a:p>
          <a:p>
            <a:pPr marL="622300" indent="-514350">
              <a:defRPr/>
            </a:pPr>
            <a:r>
              <a:rPr lang="en-US" dirty="0" smtClean="0"/>
              <a:t>He governed France as a dictator-his rule became known as the </a:t>
            </a:r>
            <a:r>
              <a:rPr lang="en-US" dirty="0" smtClean="0">
                <a:solidFill>
                  <a:srgbClr val="0070C0"/>
                </a:solidFill>
              </a:rPr>
              <a:t>Reign of Terror</a:t>
            </a:r>
            <a:r>
              <a:rPr lang="en-US" dirty="0" smtClean="0"/>
              <a:t>. </a:t>
            </a:r>
          </a:p>
          <a:p>
            <a:pPr marL="820738" lvl="1" indent="-457200">
              <a:defRPr/>
            </a:pPr>
            <a:r>
              <a:rPr lang="en-US" dirty="0" smtClean="0"/>
              <a:t>Over 40,000 civilians died</a:t>
            </a:r>
          </a:p>
        </p:txBody>
      </p:sp>
      <p:sp>
        <p:nvSpPr>
          <p:cNvPr id="3" name="Title 2"/>
          <p:cNvSpPr>
            <a:spLocks noGrp="1"/>
          </p:cNvSpPr>
          <p:nvPr>
            <p:ph type="title"/>
          </p:nvPr>
        </p:nvSpPr>
        <p:spPr/>
        <p:txBody>
          <a:bodyPr/>
          <a:lstStyle/>
          <a:p>
            <a:pPr>
              <a:defRPr/>
            </a:pPr>
            <a:r>
              <a:rPr lang="en-US" dirty="0" smtClean="0"/>
              <a:t>Reign of Terror</a:t>
            </a:r>
            <a:endParaRPr lang="en-US" dirty="0"/>
          </a:p>
        </p:txBody>
      </p:sp>
    </p:spTree>
    <p:extLst>
      <p:ext uri="{BB962C8B-B14F-4D97-AF65-F5344CB8AC3E}">
        <p14:creationId xmlns:p14="http://schemas.microsoft.com/office/powerpoint/2010/main" val="85334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24744" cy="914400"/>
          </a:xfrm>
        </p:spPr>
        <p:txBody>
          <a:bodyPr/>
          <a:lstStyle/>
          <a:p>
            <a:r>
              <a:rPr lang="en-US" dirty="0" smtClean="0"/>
              <a:t>Prelude to Revolutions</a:t>
            </a:r>
            <a:endParaRPr lang="en-US" dirty="0"/>
          </a:p>
        </p:txBody>
      </p:sp>
      <p:sp>
        <p:nvSpPr>
          <p:cNvPr id="3" name="Content Placeholder 2"/>
          <p:cNvSpPr>
            <a:spLocks noGrp="1"/>
          </p:cNvSpPr>
          <p:nvPr>
            <p:ph idx="1"/>
          </p:nvPr>
        </p:nvSpPr>
        <p:spPr>
          <a:xfrm>
            <a:off x="457200" y="1447800"/>
            <a:ext cx="8229600" cy="5029200"/>
          </a:xfrm>
        </p:spPr>
        <p:txBody>
          <a:bodyPr>
            <a:normAutofit fontScale="77500" lnSpcReduction="20000"/>
          </a:bodyPr>
          <a:lstStyle/>
          <a:p>
            <a:r>
              <a:rPr lang="en-US" dirty="0" smtClean="0"/>
              <a:t>Protestant Reformation</a:t>
            </a:r>
          </a:p>
          <a:p>
            <a:r>
              <a:rPr lang="en-US" dirty="0" smtClean="0"/>
              <a:t>Rivalry among the European powers intensified in the early 1600s as the Dutch attacked Spanish and Portuguese possessions in the Americas and in Asia. </a:t>
            </a:r>
          </a:p>
          <a:p>
            <a:r>
              <a:rPr lang="en-US" dirty="0" smtClean="0"/>
              <a:t>British eventually superseded the Dutch commercially and defeated France in the Seven Years War </a:t>
            </a:r>
          </a:p>
          <a:p>
            <a:r>
              <a:rPr lang="en-US" dirty="0" smtClean="0"/>
              <a:t>The unprecedented costs of the wars of the seventeenth and eighteenth centuries drove European governments to seek new sources of revenue at a time when the intellectual environment of the Enlightenment inspired people to question and to protest the state’s attempts to introduce new ways of collecting revenue.</a:t>
            </a:r>
          </a:p>
          <a:p>
            <a:r>
              <a:rPr lang="en-US" dirty="0" smtClean="0"/>
              <a:t>Scientific Revolution</a:t>
            </a:r>
          </a:p>
          <a:p>
            <a:r>
              <a:rPr lang="en-US" dirty="0" smtClean="0"/>
              <a:t>Social Inequity</a:t>
            </a:r>
          </a:p>
          <a:p>
            <a:pPr lvl="1"/>
            <a:r>
              <a:rPr lang="en-US" dirty="0" smtClean="0"/>
              <a:t>Slavery, serfdom</a:t>
            </a:r>
          </a:p>
          <a:p>
            <a:r>
              <a:rPr lang="en-US" dirty="0" smtClean="0"/>
              <a:t>Rise of Middle Class</a:t>
            </a:r>
          </a:p>
          <a:p>
            <a:pPr lvl="1"/>
            <a:r>
              <a:rPr lang="en-US" dirty="0" smtClean="0"/>
              <a:t>New notion of wealth</a:t>
            </a:r>
          </a:p>
          <a:p>
            <a:pPr lvl="1"/>
            <a:r>
              <a:rPr lang="en-US" dirty="0" smtClean="0"/>
              <a:t>Trade</a:t>
            </a:r>
          </a:p>
          <a:p>
            <a:pPr lvl="1"/>
            <a:r>
              <a:rPr lang="en-US" dirty="0" smtClean="0"/>
              <a:t>Increased tension</a:t>
            </a:r>
          </a:p>
          <a:p>
            <a:endParaRPr lang="en-US" dirty="0"/>
          </a:p>
        </p:txBody>
      </p:sp>
      <p:sp>
        <p:nvSpPr>
          <p:cNvPr id="4" name="Slide Number Placeholder 3"/>
          <p:cNvSpPr>
            <a:spLocks noGrp="1"/>
          </p:cNvSpPr>
          <p:nvPr>
            <p:ph type="sldNum" sz="quarter" idx="12"/>
          </p:nvPr>
        </p:nvSpPr>
        <p:spPr/>
        <p:txBody>
          <a:bodyPr/>
          <a:lstStyle/>
          <a:p>
            <a:fld id="{F87E0BCD-634E-493E-86F3-AFA2A8D146A8}" type="slidenum">
              <a:rPr lang="en-US" smtClean="0"/>
              <a:pPr/>
              <a:t>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268788"/>
            <a:ext cx="4087813" cy="258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204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r>
              <a:rPr lang="en-US" dirty="0" smtClean="0"/>
              <a:t>Many feared for their own safety</a:t>
            </a:r>
          </a:p>
          <a:p>
            <a:r>
              <a:rPr lang="en-US" dirty="0" smtClean="0"/>
              <a:t>Robespierre was executed </a:t>
            </a:r>
          </a:p>
          <a:p>
            <a:r>
              <a:rPr lang="en-US" dirty="0" smtClean="0"/>
              <a:t>Created new government</a:t>
            </a:r>
          </a:p>
          <a:p>
            <a:pPr lvl="1"/>
            <a:r>
              <a:rPr lang="en-US" dirty="0" smtClean="0"/>
              <a:t>power in the hands of the upper middle class </a:t>
            </a:r>
          </a:p>
          <a:p>
            <a:r>
              <a:rPr lang="en-US" dirty="0" smtClean="0">
                <a:solidFill>
                  <a:schemeClr val="accent2"/>
                </a:solidFill>
              </a:rPr>
              <a:t>Directory</a:t>
            </a:r>
            <a:r>
              <a:rPr lang="en-US" dirty="0" smtClean="0"/>
              <a:t>: two-house legislature &amp; an executive body of 5 men </a:t>
            </a:r>
            <a:endParaRPr lang="en-US" dirty="0" smtClean="0"/>
          </a:p>
          <a:p>
            <a:r>
              <a:rPr lang="en-US" dirty="0" smtClean="0"/>
              <a:t>many </a:t>
            </a:r>
            <a:r>
              <a:rPr lang="en-US" dirty="0" smtClean="0"/>
              <a:t>were corrupt</a:t>
            </a:r>
          </a:p>
          <a:p>
            <a:pPr lvl="1"/>
            <a:r>
              <a:rPr lang="en-US" dirty="0" smtClean="0"/>
              <a:t>made themselves rich at France’s expense.  </a:t>
            </a:r>
          </a:p>
          <a:p>
            <a:r>
              <a:rPr lang="en-US" dirty="0" smtClean="0"/>
              <a:t>They also found the right general to lead France’s armies- </a:t>
            </a:r>
            <a:r>
              <a:rPr lang="en-US" dirty="0" smtClean="0">
                <a:solidFill>
                  <a:schemeClr val="accent2"/>
                </a:solidFill>
              </a:rPr>
              <a:t>Napoleon Bonaparte</a:t>
            </a:r>
            <a:r>
              <a:rPr lang="en-US" dirty="0" smtClean="0"/>
              <a:t>. </a:t>
            </a:r>
          </a:p>
        </p:txBody>
      </p:sp>
      <p:sp>
        <p:nvSpPr>
          <p:cNvPr id="3" name="Title 2"/>
          <p:cNvSpPr>
            <a:spLocks noGrp="1"/>
          </p:cNvSpPr>
          <p:nvPr>
            <p:ph type="title"/>
          </p:nvPr>
        </p:nvSpPr>
        <p:spPr/>
        <p:txBody>
          <a:bodyPr/>
          <a:lstStyle/>
          <a:p>
            <a:pPr>
              <a:defRPr/>
            </a:pPr>
            <a:r>
              <a:rPr lang="en-US" dirty="0" smtClean="0"/>
              <a:t>End of the Terror: Directory</a:t>
            </a:r>
            <a:endParaRPr lang="en-US" dirty="0"/>
          </a:p>
        </p:txBody>
      </p:sp>
    </p:spTree>
    <p:extLst>
      <p:ext uri="{BB962C8B-B14F-4D97-AF65-F5344CB8AC3E}">
        <p14:creationId xmlns:p14="http://schemas.microsoft.com/office/powerpoint/2010/main" val="3449625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sz="half" idx="1"/>
          </p:nvPr>
        </p:nvSpPr>
        <p:spPr>
          <a:xfrm>
            <a:off x="457200" y="1481138"/>
            <a:ext cx="4038600" cy="4525962"/>
          </a:xfrm>
        </p:spPr>
        <p:txBody>
          <a:bodyPr/>
          <a:lstStyle/>
          <a:p>
            <a:pPr marL="622300" indent="-514350">
              <a:buFont typeface="Lucida Sans Unicode" pitchFamily="34" charset="0"/>
              <a:buAutoNum type="arabicPeriod"/>
            </a:pPr>
            <a:r>
              <a:rPr lang="en-US" dirty="0" smtClean="0"/>
              <a:t>Officer in French army</a:t>
            </a:r>
          </a:p>
          <a:p>
            <a:pPr marL="622300" indent="-514350">
              <a:buFont typeface="Lucida Sans Unicode" pitchFamily="34" charset="0"/>
              <a:buAutoNum type="arabicPeriod"/>
            </a:pPr>
            <a:r>
              <a:rPr lang="en-US" dirty="0" smtClean="0"/>
              <a:t>Put in charge of military in 1799. </a:t>
            </a:r>
          </a:p>
          <a:p>
            <a:pPr marL="622300" indent="-514350">
              <a:buFont typeface="Lucida Sans Unicode" pitchFamily="34" charset="0"/>
              <a:buAutoNum type="arabicPeriod"/>
            </a:pPr>
            <a:r>
              <a:rPr lang="en-US" dirty="0" smtClean="0"/>
              <a:t>Became part of directory</a:t>
            </a:r>
          </a:p>
          <a:p>
            <a:pPr marL="622300" indent="-514350">
              <a:buFont typeface="Lucida Sans Unicode" pitchFamily="34" charset="0"/>
              <a:buAutoNum type="arabicPeriod"/>
            </a:pPr>
            <a:r>
              <a:rPr lang="en-US" dirty="0" smtClean="0"/>
              <a:t>Eventually became dictator</a:t>
            </a:r>
          </a:p>
          <a:p>
            <a:pPr marL="622300" indent="-514350">
              <a:buFont typeface="Lucida Sans Unicode" pitchFamily="34" charset="0"/>
              <a:buAutoNum type="arabicPeriod"/>
            </a:pPr>
            <a:r>
              <a:rPr lang="en-US" dirty="0" smtClean="0">
                <a:solidFill>
                  <a:srgbClr val="0070C0"/>
                </a:solidFill>
              </a:rPr>
              <a:t>coup d’ etat: </a:t>
            </a:r>
            <a:r>
              <a:rPr lang="en-US" dirty="0" smtClean="0"/>
              <a:t>A sudden seize of power</a:t>
            </a:r>
            <a:endParaRPr lang="en-US" dirty="0" smtClean="0">
              <a:solidFill>
                <a:srgbClr val="0070C0"/>
              </a:solidFill>
            </a:endParaRPr>
          </a:p>
        </p:txBody>
      </p:sp>
      <p:sp>
        <p:nvSpPr>
          <p:cNvPr id="32771" name="Content Placeholder 1"/>
          <p:cNvSpPr>
            <a:spLocks noGrp="1"/>
          </p:cNvSpPr>
          <p:nvPr>
            <p:ph sz="half" idx="2"/>
          </p:nvPr>
        </p:nvSpPr>
        <p:spPr>
          <a:xfrm>
            <a:off x="4648200" y="1481138"/>
            <a:ext cx="4038600" cy="4525962"/>
          </a:xfrm>
        </p:spPr>
        <p:txBody>
          <a:bodyPr/>
          <a:lstStyle/>
          <a:p>
            <a:endParaRPr lang="en-US" dirty="0" smtClean="0"/>
          </a:p>
        </p:txBody>
      </p:sp>
      <p:sp>
        <p:nvSpPr>
          <p:cNvPr id="3" name="Title 2"/>
          <p:cNvSpPr>
            <a:spLocks noGrp="1"/>
          </p:cNvSpPr>
          <p:nvPr>
            <p:ph type="title"/>
          </p:nvPr>
        </p:nvSpPr>
        <p:spPr/>
        <p:txBody>
          <a:bodyPr/>
          <a:lstStyle/>
          <a:p>
            <a:pPr>
              <a:defRPr/>
            </a:pPr>
            <a:r>
              <a:rPr lang="en-US" dirty="0" smtClean="0"/>
              <a:t>Napoleon Grasps Power (1804)</a:t>
            </a:r>
            <a:endParaRPr lang="en-US" dirty="0"/>
          </a:p>
        </p:txBody>
      </p:sp>
      <p:pic>
        <p:nvPicPr>
          <p:cNvPr id="32773" name="Picture 4" descr="C:\Users\norrcm\AppData\Local\Microsoft\Windows\Temporary Internet Files\Content.IE5\03T06R6K\MC9000364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057400"/>
            <a:ext cx="31242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511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pPr>
              <a:defRPr/>
            </a:pPr>
            <a:r>
              <a:rPr lang="en-US" dirty="0" smtClean="0"/>
              <a:t>Changes Under Napoleon</a:t>
            </a:r>
            <a:endParaRPr lang="en-US" dirty="0"/>
          </a:p>
        </p:txBody>
      </p:sp>
      <p:graphicFrame>
        <p:nvGraphicFramePr>
          <p:cNvPr id="2" name="Diagram 1"/>
          <p:cNvGraphicFramePr/>
          <p:nvPr>
            <p:extLst>
              <p:ext uri="{D42A27DB-BD31-4B8C-83A1-F6EECF244321}">
                <p14:modId xmlns:p14="http://schemas.microsoft.com/office/powerpoint/2010/main" val="3055624261"/>
              </p:ext>
            </p:extLst>
          </p:nvPr>
        </p:nvGraphicFramePr>
        <p:xfrm>
          <a:off x="914400" y="1143000"/>
          <a:ext cx="7315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994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 y="15240"/>
            <a:ext cx="8229600" cy="1143000"/>
          </a:xfrm>
        </p:spPr>
        <p:txBody>
          <a:bodyPr/>
          <a:lstStyle/>
          <a:p>
            <a:pPr>
              <a:defRPr/>
            </a:pPr>
            <a:r>
              <a:rPr lang="en-US" dirty="0" smtClean="0"/>
              <a:t>Napoleonic Empire</a:t>
            </a:r>
            <a:endParaRPr lang="en-US" dirty="0"/>
          </a:p>
        </p:txBody>
      </p:sp>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14400"/>
            <a:ext cx="91630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5566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pPr marL="622300" indent="-514350">
              <a:buFont typeface="Lucida Sans Unicode" pitchFamily="34" charset="0"/>
              <a:buAutoNum type="arabicPeriod"/>
            </a:pPr>
            <a:r>
              <a:rPr lang="en-US" dirty="0" smtClean="0">
                <a:solidFill>
                  <a:srgbClr val="FF0000"/>
                </a:solidFill>
              </a:rPr>
              <a:t>The Continental System </a:t>
            </a:r>
          </a:p>
          <a:p>
            <a:pPr marL="622300" indent="-514350"/>
            <a:r>
              <a:rPr lang="en-US" dirty="0" smtClean="0"/>
              <a:t>He called for a blockade of all ports to Great Britain. </a:t>
            </a:r>
          </a:p>
          <a:p>
            <a:pPr marL="622300" indent="-514350"/>
            <a:r>
              <a:rPr lang="en-US" dirty="0" smtClean="0"/>
              <a:t>To make the European continent more self-sufficient. </a:t>
            </a:r>
          </a:p>
          <a:p>
            <a:pPr marL="622300" indent="-514350"/>
            <a:r>
              <a:rPr lang="en-US" dirty="0" smtClean="0"/>
              <a:t>To hurt Britain’s commercial and industrial economy. </a:t>
            </a:r>
          </a:p>
          <a:p>
            <a:pPr marL="622300" indent="-514350"/>
            <a:r>
              <a:rPr lang="en-US" dirty="0" smtClean="0"/>
              <a:t>Britain imposed its own blockade of Europe. </a:t>
            </a:r>
          </a:p>
        </p:txBody>
      </p:sp>
      <p:sp>
        <p:nvSpPr>
          <p:cNvPr id="3" name="Title 2"/>
          <p:cNvSpPr>
            <a:spLocks noGrp="1"/>
          </p:cNvSpPr>
          <p:nvPr>
            <p:ph type="title"/>
          </p:nvPr>
        </p:nvSpPr>
        <p:spPr/>
        <p:txBody>
          <a:bodyPr>
            <a:normAutofit fontScale="90000"/>
          </a:bodyPr>
          <a:lstStyle/>
          <a:p>
            <a:pPr>
              <a:defRPr/>
            </a:pPr>
            <a:r>
              <a:rPr lang="en-US" dirty="0" smtClean="0"/>
              <a:t>Fall of Empire: Napoleon’s three mistakes</a:t>
            </a:r>
            <a:endParaRPr lang="en-US" dirty="0"/>
          </a:p>
        </p:txBody>
      </p:sp>
    </p:spTree>
    <p:extLst>
      <p:ext uri="{BB962C8B-B14F-4D97-AF65-F5344CB8AC3E}">
        <p14:creationId xmlns:p14="http://schemas.microsoft.com/office/powerpoint/2010/main" val="4013930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lstStyle/>
          <a:p>
            <a:pPr marL="622300" indent="-514350">
              <a:buFont typeface="Wingdings 3" pitchFamily="18" charset="2"/>
              <a:buAutoNum type="arabicPeriod" startAt="2"/>
            </a:pPr>
            <a:r>
              <a:rPr lang="en-US" dirty="0" smtClean="0">
                <a:solidFill>
                  <a:srgbClr val="FF0000"/>
                </a:solidFill>
              </a:rPr>
              <a:t>The Peninsular War </a:t>
            </a:r>
          </a:p>
          <a:p>
            <a:pPr marL="622300" indent="-514350"/>
            <a:r>
              <a:rPr lang="en-US" dirty="0" smtClean="0"/>
              <a:t>Portugal was ignoring the Continental System.</a:t>
            </a:r>
          </a:p>
          <a:p>
            <a:pPr marL="622300" indent="-514350"/>
            <a:r>
              <a:rPr lang="en-US" dirty="0" smtClean="0"/>
              <a:t>Sent an army through Spain to attack Portugal. </a:t>
            </a:r>
          </a:p>
          <a:p>
            <a:pPr marL="622300" indent="-514350"/>
            <a:r>
              <a:rPr lang="en-US" dirty="0" smtClean="0"/>
              <a:t>The Spanish became angry and attacked the French army- Napoleon lost 300,000 soldiers in Spain.  </a:t>
            </a:r>
          </a:p>
        </p:txBody>
      </p:sp>
      <p:sp>
        <p:nvSpPr>
          <p:cNvPr id="3" name="Title 2"/>
          <p:cNvSpPr>
            <a:spLocks noGrp="1"/>
          </p:cNvSpPr>
          <p:nvPr>
            <p:ph type="title"/>
          </p:nvPr>
        </p:nvSpPr>
        <p:spPr/>
        <p:txBody>
          <a:bodyPr/>
          <a:lstStyle/>
          <a:p>
            <a:pPr>
              <a:defRPr/>
            </a:pPr>
            <a:r>
              <a:rPr lang="en-US" dirty="0" smtClean="0"/>
              <a:t>Mistake Two</a:t>
            </a:r>
            <a:endParaRPr lang="en-US" dirty="0"/>
          </a:p>
        </p:txBody>
      </p:sp>
    </p:spTree>
    <p:extLst>
      <p:ext uri="{BB962C8B-B14F-4D97-AF65-F5344CB8AC3E}">
        <p14:creationId xmlns:p14="http://schemas.microsoft.com/office/powerpoint/2010/main" val="600039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pPr marL="622300" indent="-514350">
              <a:buFont typeface="Wingdings 3" pitchFamily="18" charset="2"/>
              <a:buAutoNum type="arabicPeriod" startAt="3"/>
            </a:pPr>
            <a:r>
              <a:rPr lang="en-US" dirty="0" smtClean="0">
                <a:solidFill>
                  <a:srgbClr val="FF0000"/>
                </a:solidFill>
              </a:rPr>
              <a:t>The Invasion of Russia </a:t>
            </a:r>
          </a:p>
          <a:p>
            <a:pPr marL="622300" indent="-514350"/>
            <a:r>
              <a:rPr lang="en-US" dirty="0" smtClean="0"/>
              <a:t>The Russian- French alliance fell apart- Napoleon marched troops into Russia. </a:t>
            </a:r>
          </a:p>
          <a:p>
            <a:pPr marL="622300" indent="-514350"/>
            <a:r>
              <a:rPr lang="en-US" dirty="0" smtClean="0"/>
              <a:t>Russians decided not to fight, they retreated towards Moscow- they practiced a </a:t>
            </a:r>
            <a:r>
              <a:rPr lang="en-US" dirty="0" smtClean="0">
                <a:solidFill>
                  <a:srgbClr val="0070C0"/>
                </a:solidFill>
              </a:rPr>
              <a:t>scorched earth policy- burning grain fields and slaughtering cattle as they retreated. </a:t>
            </a:r>
          </a:p>
          <a:p>
            <a:pPr marL="622300" indent="-514350"/>
            <a:r>
              <a:rPr lang="en-US" dirty="0" smtClean="0"/>
              <a:t>Many of Napoleon’s troops deserted, froze to death or were killed by Russian raiders.  </a:t>
            </a:r>
          </a:p>
        </p:txBody>
      </p:sp>
      <p:sp>
        <p:nvSpPr>
          <p:cNvPr id="3" name="Title 2"/>
          <p:cNvSpPr>
            <a:spLocks noGrp="1"/>
          </p:cNvSpPr>
          <p:nvPr>
            <p:ph type="title"/>
          </p:nvPr>
        </p:nvSpPr>
        <p:spPr/>
        <p:txBody>
          <a:bodyPr/>
          <a:lstStyle/>
          <a:p>
            <a:pPr>
              <a:defRPr/>
            </a:pPr>
            <a:r>
              <a:rPr lang="en-US" dirty="0" smtClean="0"/>
              <a:t>Mistake Three</a:t>
            </a:r>
            <a:endParaRPr lang="en-US" dirty="0"/>
          </a:p>
        </p:txBody>
      </p:sp>
    </p:spTree>
    <p:extLst>
      <p:ext uri="{BB962C8B-B14F-4D97-AF65-F5344CB8AC3E}">
        <p14:creationId xmlns:p14="http://schemas.microsoft.com/office/powerpoint/2010/main" val="3042309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pPr marL="622300" indent="-514350">
              <a:buFont typeface="Lucida Sans Unicode" pitchFamily="34" charset="0"/>
              <a:buAutoNum type="arabicPeriod"/>
            </a:pPr>
            <a:r>
              <a:rPr lang="en-US" dirty="0" smtClean="0">
                <a:solidFill>
                  <a:srgbClr val="FF0000"/>
                </a:solidFill>
              </a:rPr>
              <a:t>The Coalition Defeats Napoleon </a:t>
            </a:r>
          </a:p>
          <a:p>
            <a:pPr marL="622300" indent="-514350"/>
            <a:r>
              <a:rPr lang="en-US" dirty="0" smtClean="0"/>
              <a:t>A coalition of European countries(Austria and Prussia </a:t>
            </a:r>
            <a:r>
              <a:rPr lang="en-US" dirty="0" err="1" smtClean="0"/>
              <a:t>allianced</a:t>
            </a:r>
            <a:r>
              <a:rPr lang="en-US" dirty="0" smtClean="0"/>
              <a:t> with Gr. Britain ) marched into France &amp; easily defeated Napoleon’s army. </a:t>
            </a:r>
          </a:p>
          <a:p>
            <a:pPr marL="622300" indent="-514350">
              <a:buFont typeface="Wingdings 3" pitchFamily="18" charset="2"/>
              <a:buNone/>
            </a:pPr>
            <a:endParaRPr lang="en-US" dirty="0" smtClean="0"/>
          </a:p>
          <a:p>
            <a:pPr marL="622300" indent="-514350"/>
            <a:r>
              <a:rPr lang="en-US" dirty="0" smtClean="0"/>
              <a:t>Napoleon was sent into exile on the tiny island of Elba, of the Italian coast. </a:t>
            </a:r>
          </a:p>
        </p:txBody>
      </p:sp>
      <p:sp>
        <p:nvSpPr>
          <p:cNvPr id="3" name="Title 2"/>
          <p:cNvSpPr>
            <a:spLocks noGrp="1"/>
          </p:cNvSpPr>
          <p:nvPr>
            <p:ph type="title"/>
          </p:nvPr>
        </p:nvSpPr>
        <p:spPr/>
        <p:txBody>
          <a:bodyPr/>
          <a:lstStyle/>
          <a:p>
            <a:pPr>
              <a:defRPr/>
            </a:pPr>
            <a:r>
              <a:rPr lang="en-US" dirty="0" smtClean="0"/>
              <a:t>Napoleon’s Downfall</a:t>
            </a:r>
            <a:endParaRPr lang="en-US" dirty="0"/>
          </a:p>
        </p:txBody>
      </p:sp>
    </p:spTree>
    <p:extLst>
      <p:ext uri="{BB962C8B-B14F-4D97-AF65-F5344CB8AC3E}">
        <p14:creationId xmlns:p14="http://schemas.microsoft.com/office/powerpoint/2010/main" val="349941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effects of the French revolution was widely felt throughout Europe. </a:t>
            </a:r>
          </a:p>
          <a:p>
            <a:pPr marL="681037" indent="-571500">
              <a:buFont typeface="+mj-lt"/>
              <a:buAutoNum type="romanLcPeriod"/>
            </a:pPr>
            <a:r>
              <a:rPr lang="en-US" dirty="0" smtClean="0"/>
              <a:t>Stirred up ideas of nationalism and liberalism</a:t>
            </a:r>
          </a:p>
          <a:p>
            <a:pPr marL="681037" indent="-571500">
              <a:buFont typeface="+mj-lt"/>
              <a:buAutoNum type="romanLcPeriod"/>
            </a:pPr>
            <a:r>
              <a:rPr lang="en-US" dirty="0" smtClean="0"/>
              <a:t>Challenged old aristocratic order and power of the church</a:t>
            </a:r>
          </a:p>
          <a:p>
            <a:pPr marL="109537" indent="0">
              <a:buNone/>
            </a:pPr>
            <a:r>
              <a:rPr lang="en-US" dirty="0" smtClean="0"/>
              <a:t>In 1814 diplomats from Britain, Russia, Austria, and Prussia met at the Congress of Vienna.</a:t>
            </a:r>
          </a:p>
          <a:p>
            <a:pPr marL="681037" indent="-571500">
              <a:buFont typeface="+mj-lt"/>
              <a:buAutoNum type="romanLcPeriod"/>
            </a:pPr>
            <a:endParaRPr lang="en-US" dirty="0" smtClean="0"/>
          </a:p>
          <a:p>
            <a:pPr marL="681037" indent="-571500">
              <a:buFont typeface="+mj-lt"/>
              <a:buAutoNum type="romanLcPeriod"/>
            </a:pPr>
            <a:endParaRPr lang="en-US" dirty="0"/>
          </a:p>
        </p:txBody>
      </p:sp>
      <p:sp>
        <p:nvSpPr>
          <p:cNvPr id="3" name="Title 2"/>
          <p:cNvSpPr>
            <a:spLocks noGrp="1"/>
          </p:cNvSpPr>
          <p:nvPr>
            <p:ph type="title"/>
          </p:nvPr>
        </p:nvSpPr>
        <p:spPr/>
        <p:txBody>
          <a:bodyPr/>
          <a:lstStyle/>
          <a:p>
            <a:r>
              <a:rPr lang="en-US" dirty="0" smtClean="0"/>
              <a:t>Europe’s Response</a:t>
            </a:r>
            <a:endParaRPr lang="en-US" dirty="0"/>
          </a:p>
        </p:txBody>
      </p:sp>
    </p:spTree>
    <p:extLst>
      <p:ext uri="{BB962C8B-B14F-4D97-AF65-F5344CB8AC3E}">
        <p14:creationId xmlns:p14="http://schemas.microsoft.com/office/powerpoint/2010/main" val="21391117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pPr marL="622300" indent="-514350">
              <a:buFont typeface="Lucida Sans Unicode" pitchFamily="34" charset="0"/>
              <a:buAutoNum type="arabicPeriod"/>
            </a:pPr>
            <a:r>
              <a:rPr lang="en-US" dirty="0" smtClean="0">
                <a:solidFill>
                  <a:srgbClr val="FF0000"/>
                </a:solidFill>
              </a:rPr>
              <a:t>Congress of Vienna</a:t>
            </a:r>
          </a:p>
          <a:p>
            <a:pPr marL="622300" indent="-514350"/>
            <a:r>
              <a:rPr lang="en-US" dirty="0" smtClean="0">
                <a:solidFill>
                  <a:srgbClr val="0070C0"/>
                </a:solidFill>
              </a:rPr>
              <a:t>Prince Klemens von Metternich- </a:t>
            </a:r>
            <a:r>
              <a:rPr lang="en-US" dirty="0" smtClean="0"/>
              <a:t>Austria foreign minister headed the </a:t>
            </a:r>
            <a:r>
              <a:rPr lang="en-US" dirty="0" smtClean="0">
                <a:solidFill>
                  <a:srgbClr val="0070C0"/>
                </a:solidFill>
              </a:rPr>
              <a:t>Congress of Vienna- </a:t>
            </a:r>
            <a:r>
              <a:rPr lang="en-US" dirty="0" smtClean="0"/>
              <a:t>a series of meetings looking to establish peace &amp; stability in Europe. </a:t>
            </a:r>
          </a:p>
          <a:p>
            <a:pPr marL="622300" indent="-514350"/>
            <a:r>
              <a:rPr lang="en-US" dirty="0" smtClean="0"/>
              <a:t>Don’t want another “Napoleon</a:t>
            </a:r>
            <a:r>
              <a:rPr lang="en-US" dirty="0" smtClean="0"/>
              <a:t>”</a:t>
            </a:r>
          </a:p>
          <a:p>
            <a:pPr marL="622300" indent="-514350"/>
            <a:endParaRPr lang="en-US" dirty="0" smtClean="0"/>
          </a:p>
          <a:p>
            <a:pPr marL="622300" indent="-514350">
              <a:buFont typeface="Wingdings 3" pitchFamily="18" charset="2"/>
              <a:buNone/>
            </a:pPr>
            <a:endParaRPr lang="en-US" dirty="0" smtClean="0">
              <a:solidFill>
                <a:srgbClr val="0070C0"/>
              </a:solidFill>
            </a:endParaRPr>
          </a:p>
        </p:txBody>
      </p:sp>
      <p:sp>
        <p:nvSpPr>
          <p:cNvPr id="3" name="Title 2"/>
          <p:cNvSpPr>
            <a:spLocks noGrp="1"/>
          </p:cNvSpPr>
          <p:nvPr>
            <p:ph type="title"/>
          </p:nvPr>
        </p:nvSpPr>
        <p:spPr/>
        <p:txBody>
          <a:bodyPr/>
          <a:lstStyle/>
          <a:p>
            <a:pPr>
              <a:defRPr/>
            </a:pPr>
            <a:r>
              <a:rPr lang="en-US" dirty="0" smtClean="0"/>
              <a:t>Metternich Restores Stability </a:t>
            </a:r>
            <a:endParaRPr lang="en-US" dirty="0"/>
          </a:p>
        </p:txBody>
      </p:sp>
    </p:spTree>
    <p:extLst>
      <p:ext uri="{BB962C8B-B14F-4D97-AF65-F5344CB8AC3E}">
        <p14:creationId xmlns:p14="http://schemas.microsoft.com/office/powerpoint/2010/main" val="1070220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71600"/>
            <a:ext cx="7567110" cy="1295400"/>
          </a:xfrm>
        </p:spPr>
        <p:txBody>
          <a:bodyPr>
            <a:noAutofit/>
          </a:bodyPr>
          <a:lstStyle/>
          <a:p>
            <a:r>
              <a:rPr lang="en-US" sz="2800" b="1" dirty="0" smtClean="0">
                <a:solidFill>
                  <a:srgbClr val="FF0000"/>
                </a:solidFill>
              </a:rPr>
              <a:t>I. The rise and diffusion of Enlightenment thought that questioned traditions in all areas of life often preceded the revolutions and rebellions against existing governments.</a:t>
            </a:r>
            <a:endParaRPr lang="en-US" sz="2800" b="1" dirty="0">
              <a:solidFill>
                <a:srgbClr val="FF0000"/>
              </a:solidFill>
            </a:endParaRPr>
          </a:p>
        </p:txBody>
      </p:sp>
      <p:sp>
        <p:nvSpPr>
          <p:cNvPr id="3" name="Content Placeholder 2"/>
          <p:cNvSpPr>
            <a:spLocks noGrp="1"/>
          </p:cNvSpPr>
          <p:nvPr>
            <p:ph idx="1"/>
          </p:nvPr>
        </p:nvSpPr>
        <p:spPr>
          <a:xfrm>
            <a:off x="1043492" y="2590800"/>
            <a:ext cx="6777317" cy="3241829"/>
          </a:xfrm>
        </p:spPr>
        <p:txBody>
          <a:bodyPr>
            <a:normAutofit fontScale="85000" lnSpcReduction="10000"/>
          </a:bodyPr>
          <a:lstStyle/>
          <a:p>
            <a:r>
              <a:rPr lang="en-US" dirty="0" smtClean="0"/>
              <a:t>A. Thinkers applied new ways of understanding the natural world to human relationships, encouraging observation and inference in all spheres of life.</a:t>
            </a:r>
          </a:p>
          <a:p>
            <a:r>
              <a:rPr lang="en-US" dirty="0" smtClean="0"/>
              <a:t>Intellectuals critiqued the role of religion played in public life, insisting on the importance of reason as opposed to revelation. </a:t>
            </a:r>
          </a:p>
          <a:p>
            <a:r>
              <a:rPr lang="en-US" dirty="0" smtClean="0"/>
              <a:t>Example-</a:t>
            </a:r>
          </a:p>
          <a:p>
            <a:r>
              <a:rPr lang="en-US" dirty="0" smtClean="0"/>
              <a:t>Voltaire </a:t>
            </a:r>
          </a:p>
          <a:p>
            <a:r>
              <a:rPr lang="en-US" dirty="0" smtClean="0"/>
              <a:t>Rousseau</a:t>
            </a:r>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F87E0BCD-634E-493E-86F3-AFA2A8D146A8}" type="slidenum">
              <a:rPr lang="en-US" smtClean="0"/>
              <a:pPr/>
              <a:t>6</a:t>
            </a:fld>
            <a:endParaRPr lang="en-US" dirty="0"/>
          </a:p>
        </p:txBody>
      </p:sp>
    </p:spTree>
    <p:extLst>
      <p:ext uri="{BB962C8B-B14F-4D97-AF65-F5344CB8AC3E}">
        <p14:creationId xmlns:p14="http://schemas.microsoft.com/office/powerpoint/2010/main" val="1751980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marL="622300" indent="-514350">
              <a:buFont typeface="Wingdings 3" pitchFamily="18" charset="2"/>
              <a:buAutoNum type="arabicPeriod" startAt="2"/>
            </a:pPr>
            <a:r>
              <a:rPr lang="en-US" dirty="0" smtClean="0">
                <a:solidFill>
                  <a:srgbClr val="FF0000"/>
                </a:solidFill>
              </a:rPr>
              <a:t>Metternich had 3 Goals for the meetings</a:t>
            </a:r>
          </a:p>
          <a:p>
            <a:pPr marL="622300" indent="-514350"/>
            <a:r>
              <a:rPr lang="en-US" dirty="0" smtClean="0"/>
              <a:t>Wanted to prevent further French aggression. </a:t>
            </a:r>
          </a:p>
          <a:p>
            <a:pPr marL="622300" indent="-514350"/>
            <a:r>
              <a:rPr lang="en-US" dirty="0" smtClean="0"/>
              <a:t>He wanted to restore a balance of power in Europe. </a:t>
            </a:r>
          </a:p>
          <a:p>
            <a:pPr marL="622300" indent="-514350"/>
            <a:r>
              <a:rPr lang="en-US" dirty="0" smtClean="0"/>
              <a:t>He wanted to restore Europe’s royal families to their thrones before Napoleon’s conquests</a:t>
            </a:r>
            <a:r>
              <a:rPr lang="en-US" dirty="0" smtClean="0"/>
              <a:t>.</a:t>
            </a:r>
          </a:p>
          <a:p>
            <a:pPr marL="622300" indent="-514350"/>
            <a:r>
              <a:rPr lang="en-US" dirty="0" smtClean="0"/>
              <a:t>Defeat liberal revolutions in Spain and Italy.</a:t>
            </a:r>
            <a:r>
              <a:rPr lang="en-US" dirty="0" smtClean="0"/>
              <a:t>  </a:t>
            </a:r>
            <a:endParaRPr lang="en-US" dirty="0" smtClean="0"/>
          </a:p>
        </p:txBody>
      </p:sp>
      <p:sp>
        <p:nvSpPr>
          <p:cNvPr id="3" name="Title 2"/>
          <p:cNvSpPr>
            <a:spLocks noGrp="1"/>
          </p:cNvSpPr>
          <p:nvPr>
            <p:ph type="title"/>
          </p:nvPr>
        </p:nvSpPr>
        <p:spPr/>
        <p:txBody>
          <a:bodyPr/>
          <a:lstStyle/>
          <a:p>
            <a:pPr>
              <a:defRPr/>
            </a:pPr>
            <a:r>
              <a:rPr lang="en-US" dirty="0" smtClean="0"/>
              <a:t>Goals of Congress of Vienna</a:t>
            </a:r>
            <a:endParaRPr lang="en-US" dirty="0"/>
          </a:p>
        </p:txBody>
      </p:sp>
    </p:spTree>
    <p:extLst>
      <p:ext uri="{BB962C8B-B14F-4D97-AF65-F5344CB8AC3E}">
        <p14:creationId xmlns:p14="http://schemas.microsoft.com/office/powerpoint/2010/main" val="10961950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pPr marL="622300" indent="-514350"/>
            <a:r>
              <a:rPr lang="en-US" dirty="0" smtClean="0"/>
              <a:t>The Austrian Netherlands &amp; Dutch Republic formed the Kingdom of the Netherlands.</a:t>
            </a:r>
          </a:p>
          <a:p>
            <a:pPr marL="622300" indent="-514350">
              <a:buFont typeface="Wingdings 3" pitchFamily="18" charset="2"/>
              <a:buNone/>
            </a:pPr>
            <a:endParaRPr lang="en-US" dirty="0" smtClean="0"/>
          </a:p>
          <a:p>
            <a:pPr marL="622300" indent="-514350"/>
            <a:r>
              <a:rPr lang="en-US" dirty="0" smtClean="0"/>
              <a:t>The German states were united to form the German Confederate. </a:t>
            </a:r>
          </a:p>
          <a:p>
            <a:pPr marL="622300" indent="-514350">
              <a:buFont typeface="Wingdings 3" pitchFamily="18" charset="2"/>
              <a:buNone/>
            </a:pPr>
            <a:endParaRPr lang="en-US" dirty="0" smtClean="0"/>
          </a:p>
          <a:p>
            <a:pPr marL="622300" indent="-514350"/>
            <a:r>
              <a:rPr lang="en-US" dirty="0" smtClean="0"/>
              <a:t>Switzerland was recognized as an independent nation. </a:t>
            </a:r>
          </a:p>
        </p:txBody>
      </p:sp>
      <p:sp>
        <p:nvSpPr>
          <p:cNvPr id="3" name="Title 2"/>
          <p:cNvSpPr>
            <a:spLocks noGrp="1"/>
          </p:cNvSpPr>
          <p:nvPr>
            <p:ph type="title"/>
          </p:nvPr>
        </p:nvSpPr>
        <p:spPr/>
        <p:txBody>
          <a:bodyPr/>
          <a:lstStyle/>
          <a:p>
            <a:pPr>
              <a:defRPr/>
            </a:pPr>
            <a:r>
              <a:rPr lang="en-US" dirty="0" smtClean="0"/>
              <a:t>Creation of New Nations</a:t>
            </a:r>
            <a:endParaRPr lang="en-US" dirty="0"/>
          </a:p>
        </p:txBody>
      </p:sp>
    </p:spTree>
    <p:extLst>
      <p:ext uri="{BB962C8B-B14F-4D97-AF65-F5344CB8AC3E}">
        <p14:creationId xmlns:p14="http://schemas.microsoft.com/office/powerpoint/2010/main" val="4888930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pPr marL="622300" indent="-514350">
              <a:defRPr/>
            </a:pPr>
            <a:r>
              <a:rPr lang="en-US" dirty="0" smtClean="0"/>
              <a:t>Did not want to punish France too severely.</a:t>
            </a:r>
          </a:p>
          <a:p>
            <a:pPr marL="622300" indent="-514350">
              <a:defRPr/>
            </a:pPr>
            <a:endParaRPr lang="en-US" dirty="0" smtClean="0"/>
          </a:p>
          <a:p>
            <a:pPr marL="622300" indent="-514350">
              <a:defRPr/>
            </a:pPr>
            <a:r>
              <a:rPr lang="en-US" dirty="0" smtClean="0"/>
              <a:t>They allowed France to keep its overseas possessions, its army and its government.</a:t>
            </a:r>
          </a:p>
          <a:p>
            <a:pPr marL="107950" indent="0">
              <a:buFont typeface="Wingdings 3" pitchFamily="18" charset="2"/>
              <a:buNone/>
              <a:defRPr/>
            </a:pPr>
            <a:endParaRPr lang="en-US" dirty="0" smtClean="0"/>
          </a:p>
          <a:p>
            <a:pPr marL="622300" indent="-514350">
              <a:defRPr/>
            </a:pPr>
            <a:r>
              <a:rPr lang="en-US" dirty="0" smtClean="0"/>
              <a:t>Needed France to be strong </a:t>
            </a:r>
          </a:p>
        </p:txBody>
      </p:sp>
      <p:sp>
        <p:nvSpPr>
          <p:cNvPr id="3" name="Title 2"/>
          <p:cNvSpPr>
            <a:spLocks noGrp="1"/>
          </p:cNvSpPr>
          <p:nvPr>
            <p:ph type="title"/>
          </p:nvPr>
        </p:nvSpPr>
        <p:spPr/>
        <p:txBody>
          <a:bodyPr/>
          <a:lstStyle/>
          <a:p>
            <a:pPr>
              <a:defRPr/>
            </a:pPr>
            <a:r>
              <a:rPr lang="en-US" dirty="0" smtClean="0"/>
              <a:t>Balance of Power</a:t>
            </a:r>
            <a:endParaRPr lang="en-US" dirty="0"/>
          </a:p>
        </p:txBody>
      </p:sp>
    </p:spTree>
    <p:extLst>
      <p:ext uri="{BB962C8B-B14F-4D97-AF65-F5344CB8AC3E}">
        <p14:creationId xmlns:p14="http://schemas.microsoft.com/office/powerpoint/2010/main" val="14348684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pPr marL="622300" indent="-514350"/>
            <a:r>
              <a:rPr lang="en-US" dirty="0" smtClean="0"/>
              <a:t>The Congress affirmed the power of legitimacy- agreeing to restore many rulers driven off by Napoleon, </a:t>
            </a:r>
            <a:r>
              <a:rPr lang="en-US" u="sng" dirty="0" smtClean="0"/>
              <a:t>including restoration of monarchy in France </a:t>
            </a:r>
          </a:p>
          <a:p>
            <a:pPr marL="622300" indent="-514350"/>
            <a:endParaRPr lang="en-US" dirty="0" smtClean="0"/>
          </a:p>
          <a:p>
            <a:pPr marL="622300" indent="-514350"/>
            <a:r>
              <a:rPr lang="en-US" dirty="0" smtClean="0"/>
              <a:t>Louis XVIII was returned to power- he set up a constitutional monarchy. </a:t>
            </a:r>
          </a:p>
        </p:txBody>
      </p:sp>
      <p:sp>
        <p:nvSpPr>
          <p:cNvPr id="3" name="Title 2"/>
          <p:cNvSpPr>
            <a:spLocks noGrp="1"/>
          </p:cNvSpPr>
          <p:nvPr>
            <p:ph type="title"/>
          </p:nvPr>
        </p:nvSpPr>
        <p:spPr/>
        <p:txBody>
          <a:bodyPr/>
          <a:lstStyle/>
          <a:p>
            <a:pPr>
              <a:defRPr/>
            </a:pPr>
            <a:r>
              <a:rPr lang="en-US" dirty="0" smtClean="0"/>
              <a:t>Power of Legitimacy</a:t>
            </a:r>
            <a:endParaRPr lang="en-US" dirty="0"/>
          </a:p>
        </p:txBody>
      </p:sp>
    </p:spTree>
    <p:extLst>
      <p:ext uri="{BB962C8B-B14F-4D97-AF65-F5344CB8AC3E}">
        <p14:creationId xmlns:p14="http://schemas.microsoft.com/office/powerpoint/2010/main" val="39356727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marL="622300" indent="-514350">
              <a:buFont typeface="Lucida Sans Unicode" pitchFamily="34" charset="0"/>
              <a:buAutoNum type="arabicPeriod"/>
            </a:pPr>
            <a:r>
              <a:rPr lang="en-US" dirty="0" smtClean="0">
                <a:solidFill>
                  <a:srgbClr val="FF0000"/>
                </a:solidFill>
              </a:rPr>
              <a:t>Conservative Europe </a:t>
            </a:r>
          </a:p>
          <a:p>
            <a:pPr marL="622300" indent="-514350"/>
            <a:r>
              <a:rPr lang="en-US" dirty="0" smtClean="0">
                <a:solidFill>
                  <a:srgbClr val="0070C0"/>
                </a:solidFill>
              </a:rPr>
              <a:t>Concert of Europe- </a:t>
            </a:r>
            <a:r>
              <a:rPr lang="en-US" dirty="0" smtClean="0"/>
              <a:t>A series of alliances devised by Metternich assured that nations would help one another if any revolution broke out. </a:t>
            </a:r>
          </a:p>
          <a:p>
            <a:pPr marL="622300" indent="-514350"/>
            <a:r>
              <a:rPr lang="en-US" dirty="0" smtClean="0">
                <a:solidFill>
                  <a:srgbClr val="0070C0"/>
                </a:solidFill>
              </a:rPr>
              <a:t>Holy Alliance- </a:t>
            </a:r>
            <a:r>
              <a:rPr lang="en-US" dirty="0" smtClean="0"/>
              <a:t>The Czar of Russia, the Emperor of Austria, &amp; the King of Prussia entered into an agreement. </a:t>
            </a:r>
          </a:p>
        </p:txBody>
      </p:sp>
      <p:sp>
        <p:nvSpPr>
          <p:cNvPr id="3" name="Title 2"/>
          <p:cNvSpPr>
            <a:spLocks noGrp="1"/>
          </p:cNvSpPr>
          <p:nvPr>
            <p:ph type="title"/>
          </p:nvPr>
        </p:nvSpPr>
        <p:spPr/>
        <p:txBody>
          <a:bodyPr>
            <a:normAutofit fontScale="90000"/>
          </a:bodyPr>
          <a:lstStyle/>
          <a:p>
            <a:pPr>
              <a:defRPr/>
            </a:pPr>
            <a:r>
              <a:rPr lang="en-US" dirty="0" smtClean="0"/>
              <a:t>Political Changes Beyond Vienna</a:t>
            </a:r>
            <a:endParaRPr lang="en-US" dirty="0"/>
          </a:p>
        </p:txBody>
      </p:sp>
    </p:spTree>
    <p:extLst>
      <p:ext uri="{BB962C8B-B14F-4D97-AF65-F5344CB8AC3E}">
        <p14:creationId xmlns:p14="http://schemas.microsoft.com/office/powerpoint/2010/main" val="42155989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p:txBody>
          <a:bodyPr/>
          <a:lstStyle/>
          <a:p>
            <a:pPr marL="107950" indent="0">
              <a:buFont typeface="Wingdings 3" pitchFamily="18" charset="2"/>
              <a:buNone/>
              <a:defRPr/>
            </a:pPr>
            <a:r>
              <a:rPr lang="en-US" dirty="0" smtClean="0">
                <a:solidFill>
                  <a:srgbClr val="FF0000"/>
                </a:solidFill>
              </a:rPr>
              <a:t> </a:t>
            </a:r>
          </a:p>
          <a:p>
            <a:pPr marL="622300" indent="-514350">
              <a:defRPr/>
            </a:pPr>
            <a:r>
              <a:rPr lang="en-US" dirty="0" smtClean="0"/>
              <a:t>The power of France decreased while the power of Britain and Prussia increased. </a:t>
            </a:r>
          </a:p>
          <a:p>
            <a:pPr marL="622300" indent="-514350">
              <a:buFont typeface="Wingdings 3" pitchFamily="18" charset="2"/>
              <a:buNone/>
              <a:defRPr/>
            </a:pPr>
            <a:endParaRPr lang="en-US" dirty="0" smtClean="0"/>
          </a:p>
          <a:p>
            <a:pPr marL="622300" indent="-514350">
              <a:defRPr/>
            </a:pPr>
            <a:r>
              <a:rPr lang="en-US" dirty="0" smtClean="0">
                <a:solidFill>
                  <a:schemeClr val="accent2"/>
                </a:solidFill>
              </a:rPr>
              <a:t>Nationalism</a:t>
            </a:r>
            <a:r>
              <a:rPr lang="en-US" dirty="0" smtClean="0"/>
              <a:t> began to grow in Italy, Germany, and Greece. </a:t>
            </a:r>
          </a:p>
          <a:p>
            <a:pPr marL="622300" indent="-514350">
              <a:buFont typeface="Wingdings 3" pitchFamily="18" charset="2"/>
              <a:buNone/>
              <a:defRPr/>
            </a:pPr>
            <a:endParaRPr lang="en-US" dirty="0" smtClean="0"/>
          </a:p>
          <a:p>
            <a:pPr marL="622300" indent="-514350">
              <a:defRPr/>
            </a:pPr>
            <a:r>
              <a:rPr lang="en-US" dirty="0" smtClean="0"/>
              <a:t>The nationalistic feelings would explode into revolutions, and new nations would be formed.  </a:t>
            </a:r>
          </a:p>
        </p:txBody>
      </p:sp>
      <p:sp>
        <p:nvSpPr>
          <p:cNvPr id="3" name="Title 2"/>
          <p:cNvSpPr>
            <a:spLocks noGrp="1"/>
          </p:cNvSpPr>
          <p:nvPr>
            <p:ph type="title"/>
          </p:nvPr>
        </p:nvSpPr>
        <p:spPr/>
        <p:txBody>
          <a:bodyPr/>
          <a:lstStyle/>
          <a:p>
            <a:pPr>
              <a:defRPr/>
            </a:pPr>
            <a:r>
              <a:rPr lang="en-US" dirty="0" smtClean="0"/>
              <a:t>Legacy of Vienna</a:t>
            </a:r>
            <a:endParaRPr lang="en-US" dirty="0"/>
          </a:p>
        </p:txBody>
      </p:sp>
    </p:spTree>
    <p:extLst>
      <p:ext uri="{BB962C8B-B14F-4D97-AF65-F5344CB8AC3E}">
        <p14:creationId xmlns:p14="http://schemas.microsoft.com/office/powerpoint/2010/main" val="2506341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Reform and Revolution</a:t>
            </a:r>
            <a:endParaRPr lang="en-US" dirty="0"/>
          </a:p>
        </p:txBody>
      </p:sp>
      <p:sp>
        <p:nvSpPr>
          <p:cNvPr id="3" name="Content Placeholder 2"/>
          <p:cNvSpPr>
            <a:spLocks noGrp="1"/>
          </p:cNvSpPr>
          <p:nvPr>
            <p:ph idx="1"/>
          </p:nvPr>
        </p:nvSpPr>
        <p:spPr/>
        <p:txBody>
          <a:bodyPr/>
          <a:lstStyle/>
          <a:p>
            <a:r>
              <a:rPr lang="en-US" dirty="0" smtClean="0"/>
              <a:t>Throughout the next three decades nationalist and revolutionary movements arose, most of them unsuccessful because conservatory order continued in control</a:t>
            </a:r>
          </a:p>
          <a:p>
            <a:endParaRPr lang="en-US" dirty="0"/>
          </a:p>
        </p:txBody>
      </p:sp>
    </p:spTree>
    <p:extLst>
      <p:ext uri="{BB962C8B-B14F-4D97-AF65-F5344CB8AC3E}">
        <p14:creationId xmlns:p14="http://schemas.microsoft.com/office/powerpoint/2010/main" val="982771465"/>
      </p:ext>
    </p:extLst>
  </p:cSld>
  <p:clrMapOvr>
    <a:masterClrMapping/>
  </p:clrMapOvr>
  <p:transition>
    <p:split orient="vert"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384300"/>
          </a:xfrm>
        </p:spPr>
        <p:txBody>
          <a:bodyPr/>
          <a:lstStyle/>
          <a:p>
            <a:r>
              <a:rPr lang="en-US" dirty="0" smtClean="0"/>
              <a:t>Greek Independence</a:t>
            </a:r>
            <a:endParaRPr lang="en-US" dirty="0"/>
          </a:p>
        </p:txBody>
      </p:sp>
      <p:sp>
        <p:nvSpPr>
          <p:cNvPr id="3" name="Content Placeholder 2"/>
          <p:cNvSpPr>
            <a:spLocks noGrp="1"/>
          </p:cNvSpPr>
          <p:nvPr>
            <p:ph idx="1"/>
          </p:nvPr>
        </p:nvSpPr>
        <p:spPr>
          <a:xfrm>
            <a:off x="-152400" y="1066800"/>
            <a:ext cx="9448800" cy="4114800"/>
          </a:xfrm>
        </p:spPr>
        <p:txBody>
          <a:bodyPr/>
          <a:lstStyle/>
          <a:p>
            <a:r>
              <a:rPr lang="en-US" dirty="0" smtClean="0"/>
              <a:t>1821: Greek revolutionaries launched an independence movement against Ottoman </a:t>
            </a:r>
            <a:r>
              <a:rPr lang="en-US" dirty="0" smtClean="0"/>
              <a:t>Empire. </a:t>
            </a:r>
          </a:p>
          <a:p>
            <a:r>
              <a:rPr lang="en-US" dirty="0" smtClean="0"/>
              <a:t>Appealed to Europeans </a:t>
            </a:r>
            <a:r>
              <a:rPr lang="en-US" dirty="0" err="1" smtClean="0"/>
              <a:t>forhelp</a:t>
            </a:r>
            <a:r>
              <a:rPr lang="en-US" dirty="0" smtClean="0"/>
              <a:t>.</a:t>
            </a:r>
          </a:p>
          <a:p>
            <a:r>
              <a:rPr lang="en-US" dirty="0" smtClean="0"/>
              <a:t>Although many conservative leaders </a:t>
            </a:r>
            <a:r>
              <a:rPr lang="en-US" dirty="0" err="1" smtClean="0"/>
              <a:t>leaders</a:t>
            </a:r>
            <a:r>
              <a:rPr lang="en-US" dirty="0" smtClean="0"/>
              <a:t> like Metternich did not support the idea of democratic govt. in </a:t>
            </a:r>
            <a:r>
              <a:rPr lang="en-US" dirty="0" err="1" smtClean="0"/>
              <a:t>Greesce</a:t>
            </a:r>
            <a:r>
              <a:rPr lang="en-US" dirty="0" smtClean="0"/>
              <a:t>, many intellectuals and artists believed the cradle of western culture should be liberated from Ottoman oppression</a:t>
            </a:r>
          </a:p>
          <a:p>
            <a:r>
              <a:rPr lang="en-US" dirty="0" smtClean="0"/>
              <a:t>In 1830, Britain, France and Russia pressured Ottoman Empire to grant Greek independence</a:t>
            </a:r>
            <a:endParaRPr lang="en-US" dirty="0" smtClean="0"/>
          </a:p>
          <a:p>
            <a:pPr marL="0" indent="0">
              <a:buNone/>
            </a:pPr>
            <a:endParaRPr lang="en-US" dirty="0"/>
          </a:p>
        </p:txBody>
      </p:sp>
    </p:spTree>
    <p:extLst>
      <p:ext uri="{BB962C8B-B14F-4D97-AF65-F5344CB8AC3E}">
        <p14:creationId xmlns:p14="http://schemas.microsoft.com/office/powerpoint/2010/main" val="785340072"/>
      </p:ext>
    </p:extLst>
  </p:cSld>
  <p:clrMapOvr>
    <a:masterClrMapping/>
  </p:clrMapOvr>
  <p:transition>
    <p:split orient="vert"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Revolutions of 1848</a:t>
            </a:r>
            <a:endParaRPr lang="en-US" dirty="0"/>
          </a:p>
        </p:txBody>
      </p:sp>
      <p:sp>
        <p:nvSpPr>
          <p:cNvPr id="3" name="Content Placeholder 2"/>
          <p:cNvSpPr>
            <a:spLocks noGrp="1"/>
          </p:cNvSpPr>
          <p:nvPr>
            <p:ph idx="1"/>
          </p:nvPr>
        </p:nvSpPr>
        <p:spPr/>
        <p:txBody>
          <a:bodyPr/>
          <a:lstStyle/>
          <a:p>
            <a:r>
              <a:rPr lang="en-US" dirty="0" smtClean="0"/>
              <a:t>Began in </a:t>
            </a:r>
            <a:r>
              <a:rPr lang="en-US" dirty="0" smtClean="0"/>
              <a:t>Paris followed by Italy, </a:t>
            </a:r>
            <a:r>
              <a:rPr lang="en-US" dirty="0" err="1" smtClean="0"/>
              <a:t>austria</a:t>
            </a:r>
            <a:r>
              <a:rPr lang="en-US" dirty="0" smtClean="0"/>
              <a:t> , and Prussia</a:t>
            </a:r>
            <a:endParaRPr lang="en-US" dirty="0" smtClean="0"/>
          </a:p>
          <a:p>
            <a:r>
              <a:rPr lang="en-US" dirty="0" smtClean="0"/>
              <a:t>Demands:</a:t>
            </a:r>
          </a:p>
          <a:p>
            <a:pPr lvl="1"/>
            <a:r>
              <a:rPr lang="en-US" dirty="0" smtClean="0"/>
              <a:t>Self-determination-democratic rights</a:t>
            </a:r>
          </a:p>
          <a:p>
            <a:pPr lvl="1"/>
            <a:r>
              <a:rPr lang="en-US" dirty="0" smtClean="0"/>
              <a:t>Economic opportunities</a:t>
            </a:r>
            <a:endParaRPr lang="en-US" dirty="0" smtClean="0"/>
          </a:p>
          <a:p>
            <a:pPr lvl="1"/>
            <a:r>
              <a:rPr lang="en-US" dirty="0" smtClean="0"/>
              <a:t>Mostly </a:t>
            </a:r>
            <a:r>
              <a:rPr lang="en-US" dirty="0" smtClean="0"/>
              <a:t>by middle </a:t>
            </a:r>
            <a:r>
              <a:rPr lang="en-US" dirty="0" smtClean="0"/>
              <a:t>class</a:t>
            </a:r>
            <a:endParaRPr lang="en-US" dirty="0"/>
          </a:p>
          <a:p>
            <a:pPr marL="457200" lvl="1" indent="0">
              <a:buNone/>
            </a:pPr>
            <a:r>
              <a:rPr lang="en-US" dirty="0" smtClean="0"/>
              <a:t>But the conflicts of 1848 failed because monarchs continued to retain the support of </a:t>
            </a:r>
            <a:r>
              <a:rPr lang="en-US" dirty="0" err="1" smtClean="0"/>
              <a:t>aristrocrats</a:t>
            </a:r>
            <a:r>
              <a:rPr lang="en-US" dirty="0" smtClean="0"/>
              <a:t> and the military.</a:t>
            </a:r>
            <a:endParaRPr lang="en-US" dirty="0" smtClean="0"/>
          </a:p>
        </p:txBody>
      </p:sp>
    </p:spTree>
    <p:extLst>
      <p:ext uri="{BB962C8B-B14F-4D97-AF65-F5344CB8AC3E}">
        <p14:creationId xmlns:p14="http://schemas.microsoft.com/office/powerpoint/2010/main" val="1714059026"/>
      </p:ext>
    </p:extLst>
  </p:cSld>
  <p:clrMapOvr>
    <a:masterClrMapping/>
  </p:clrMapOvr>
  <p:transition>
    <p:split orient="vert"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in Britain and </a:t>
            </a:r>
            <a:r>
              <a:rPr lang="en-US" dirty="0" smtClean="0"/>
              <a:t>France</a:t>
            </a:r>
            <a:endParaRPr lang="en-US" dirty="0"/>
          </a:p>
        </p:txBody>
      </p:sp>
      <p:sp>
        <p:nvSpPr>
          <p:cNvPr id="3" name="Content Placeholder 2"/>
          <p:cNvSpPr>
            <a:spLocks noGrp="1"/>
          </p:cNvSpPr>
          <p:nvPr>
            <p:ph idx="1"/>
          </p:nvPr>
        </p:nvSpPr>
        <p:spPr/>
        <p:txBody>
          <a:bodyPr/>
          <a:lstStyle/>
          <a:p>
            <a:r>
              <a:rPr lang="en-US" dirty="0" smtClean="0"/>
              <a:t>Popular opinion and protest led French and British governments to allow for extended voting rights and increased labor and economic reforms</a:t>
            </a:r>
            <a:endParaRPr lang="en-US" dirty="0"/>
          </a:p>
        </p:txBody>
      </p:sp>
    </p:spTree>
    <p:extLst>
      <p:ext uri="{BB962C8B-B14F-4D97-AF65-F5344CB8AC3E}">
        <p14:creationId xmlns:p14="http://schemas.microsoft.com/office/powerpoint/2010/main" val="634867374"/>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Voltaire</a:t>
            </a:r>
            <a:endParaRPr lang="en-US" dirty="0"/>
          </a:p>
        </p:txBody>
      </p:sp>
      <p:sp>
        <p:nvSpPr>
          <p:cNvPr id="4" name="Content Placeholder 3"/>
          <p:cNvSpPr>
            <a:spLocks noGrp="1"/>
          </p:cNvSpPr>
          <p:nvPr>
            <p:ph sz="quarter" idx="13"/>
          </p:nvPr>
        </p:nvSpPr>
        <p:spPr/>
        <p:txBody>
          <a:bodyPr>
            <a:normAutofit fontScale="92500" lnSpcReduction="20000"/>
          </a:bodyPr>
          <a:lstStyle/>
          <a:p>
            <a:r>
              <a:rPr lang="en-US" dirty="0" smtClean="0"/>
              <a:t>Most brilliant</a:t>
            </a:r>
          </a:p>
          <a:p>
            <a:r>
              <a:rPr lang="en-US" dirty="0" smtClean="0"/>
              <a:t>Tolerance</a:t>
            </a:r>
          </a:p>
          <a:p>
            <a:pPr lvl="1"/>
            <a:r>
              <a:rPr lang="en-US" dirty="0" smtClean="0"/>
              <a:t>Religion</a:t>
            </a:r>
          </a:p>
          <a:p>
            <a:pPr lvl="1"/>
            <a:r>
              <a:rPr lang="en-US" dirty="0" smtClean="0"/>
              <a:t>Press</a:t>
            </a:r>
          </a:p>
          <a:p>
            <a:pPr lvl="1"/>
            <a:r>
              <a:rPr lang="en-US" dirty="0" smtClean="0"/>
              <a:t>Speech</a:t>
            </a:r>
          </a:p>
          <a:p>
            <a:pPr lvl="1"/>
            <a:r>
              <a:rPr lang="en-US" dirty="0" smtClean="0"/>
              <a:t>reason</a:t>
            </a:r>
          </a:p>
          <a:p>
            <a:pPr marL="68580" indent="0">
              <a:buNone/>
            </a:pPr>
            <a:r>
              <a:rPr lang="en-US" dirty="0" smtClean="0"/>
              <a:t>“I do not agree with the words you say, but I will defend to the death your right to say it.”</a:t>
            </a:r>
            <a:endParaRPr lang="en-US"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810135" y="2312988"/>
            <a:ext cx="3089255"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87E0BCD-634E-493E-86F3-AFA2A8D146A8}"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39796871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a:xfrm>
            <a:off x="152400" y="1600200"/>
            <a:ext cx="8763000" cy="3505200"/>
          </a:xfrm>
        </p:spPr>
        <p:txBody>
          <a:bodyPr>
            <a:normAutofit fontScale="62500" lnSpcReduction="20000"/>
          </a:bodyPr>
          <a:lstStyle/>
          <a:p>
            <a:pPr marL="0" indent="0">
              <a:buNone/>
            </a:pPr>
            <a:endParaRPr lang="en-US" b="1" dirty="0"/>
          </a:p>
          <a:p>
            <a:pPr marL="514350" lvl="0" indent="-514350">
              <a:buFont typeface="+mj-lt"/>
              <a:buAutoNum type="arabicPeriod"/>
            </a:pPr>
            <a:r>
              <a:rPr lang="en-US" sz="3300" b="1" dirty="0"/>
              <a:t>List the political theories of the Enlightenment. </a:t>
            </a:r>
          </a:p>
          <a:p>
            <a:pPr marL="514350" lvl="0" indent="-514350">
              <a:buFont typeface="+mj-lt"/>
              <a:buAutoNum type="arabicPeriod"/>
            </a:pPr>
            <a:r>
              <a:rPr lang="en-US" sz="3300" b="1" dirty="0"/>
              <a:t>How did the ideas of the Enlightenment lead to the American, French and Haitian Revolutions?</a:t>
            </a:r>
          </a:p>
          <a:p>
            <a:pPr marL="514350" lvl="0" indent="-514350">
              <a:buFont typeface="+mj-lt"/>
              <a:buAutoNum type="arabicPeriod"/>
            </a:pPr>
            <a:r>
              <a:rPr lang="en-US" sz="3300" b="1" dirty="0"/>
              <a:t>How did the Revolutions stem from one another?</a:t>
            </a:r>
          </a:p>
          <a:p>
            <a:pPr marL="514350" lvl="0" indent="-514350">
              <a:buFont typeface="+mj-lt"/>
              <a:buAutoNum type="arabicPeriod"/>
            </a:pPr>
            <a:r>
              <a:rPr lang="en-US" sz="3300" b="1" dirty="0"/>
              <a:t>How were social classes defined in the colonies and in France prior to the revolutions? How did they change during and after the revolutions?</a:t>
            </a:r>
          </a:p>
          <a:p>
            <a:pPr marL="514350" lvl="0" indent="-514350">
              <a:buFont typeface="+mj-lt"/>
              <a:buAutoNum type="arabicPeriod"/>
            </a:pPr>
            <a:r>
              <a:rPr lang="en-US" sz="3300" b="1" dirty="0"/>
              <a:t>How did the role of women change after the revolutions? </a:t>
            </a:r>
          </a:p>
          <a:p>
            <a:pPr marL="514350" lvl="0" indent="-514350">
              <a:buFont typeface="+mj-lt"/>
              <a:buAutoNum type="arabicPeriod"/>
            </a:pPr>
            <a:r>
              <a:rPr lang="en-US" sz="3300" b="1" dirty="0"/>
              <a:t>Why did the Enlightenment remain almost solely in the Western Hemisphere?</a:t>
            </a:r>
          </a:p>
          <a:p>
            <a:endParaRPr lang="en-US" dirty="0"/>
          </a:p>
        </p:txBody>
      </p:sp>
      <p:sp>
        <p:nvSpPr>
          <p:cNvPr id="2" name="TextBox 1"/>
          <p:cNvSpPr txBox="1"/>
          <p:nvPr/>
        </p:nvSpPr>
        <p:spPr>
          <a:xfrm>
            <a:off x="609600" y="457200"/>
            <a:ext cx="7086600" cy="369332"/>
          </a:xfrm>
          <a:prstGeom prst="rect">
            <a:avLst/>
          </a:prstGeom>
          <a:noFill/>
        </p:spPr>
        <p:txBody>
          <a:bodyPr wrap="square" rtlCol="0">
            <a:spAutoFit/>
          </a:bodyPr>
          <a:lstStyle/>
          <a:p>
            <a:r>
              <a:rPr lang="en-US" dirty="0" smtClean="0"/>
              <a:t>Inner circle Outer circle Activity</a:t>
            </a:r>
            <a:endParaRPr lang="en-US" dirty="0"/>
          </a:p>
        </p:txBody>
      </p:sp>
    </p:spTree>
    <p:extLst>
      <p:ext uri="{BB962C8B-B14F-4D97-AF65-F5344CB8AC3E}">
        <p14:creationId xmlns:p14="http://schemas.microsoft.com/office/powerpoint/2010/main" val="2366725856"/>
      </p:ext>
    </p:extLst>
  </p:cSld>
  <p:clrMapOvr>
    <a:masterClrMapping/>
  </p:clrMapOvr>
  <p:transition>
    <p:split orient="vert"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b="1" u="sng" dirty="0" smtClean="0">
                <a:latin typeface="Tempus Sans ITC" pitchFamily="82" charset="0"/>
              </a:rPr>
              <a:t>The Haitian Revolution</a:t>
            </a:r>
          </a:p>
        </p:txBody>
      </p:sp>
      <p:sp>
        <p:nvSpPr>
          <p:cNvPr id="105475" name="Rectangle 3"/>
          <p:cNvSpPr>
            <a:spLocks noGrp="1" noChangeArrowheads="1"/>
          </p:cNvSpPr>
          <p:nvPr>
            <p:ph type="body" idx="1"/>
          </p:nvPr>
        </p:nvSpPr>
        <p:spPr/>
        <p:txBody>
          <a:bodyPr/>
          <a:lstStyle/>
          <a:p>
            <a:pPr eaLnBrk="1" hangingPunct="1">
              <a:defRPr/>
            </a:pPr>
            <a:r>
              <a:rPr lang="en-US" sz="2400" dirty="0" smtClean="0">
                <a:latin typeface="Tempus Sans ITC" pitchFamily="82" charset="0"/>
              </a:rPr>
              <a:t>Colony of San </a:t>
            </a:r>
            <a:r>
              <a:rPr lang="en-US" sz="2400" dirty="0" smtClean="0">
                <a:latin typeface="Tempus Sans ITC" pitchFamily="82" charset="0"/>
              </a:rPr>
              <a:t>Dominique (Haiti) </a:t>
            </a:r>
            <a:r>
              <a:rPr lang="en-US" sz="2400" dirty="0" smtClean="0">
                <a:latin typeface="Tempus Sans ITC" pitchFamily="82" charset="0"/>
              </a:rPr>
              <a:t>was very rich and produced sugar, cotton, coffee, and other products.</a:t>
            </a:r>
          </a:p>
          <a:p>
            <a:pPr eaLnBrk="1" hangingPunct="1">
              <a:defRPr/>
            </a:pPr>
            <a:r>
              <a:rPr lang="en-US" sz="2400" dirty="0" smtClean="0">
                <a:latin typeface="Tempus Sans ITC" pitchFamily="82" charset="0"/>
              </a:rPr>
              <a:t>Colony produced </a:t>
            </a:r>
            <a:r>
              <a:rPr lang="en-US" sz="2400" u="sng" dirty="0" smtClean="0">
                <a:latin typeface="Tempus Sans ITC" pitchFamily="82" charset="0"/>
              </a:rPr>
              <a:t>two third’s</a:t>
            </a:r>
            <a:r>
              <a:rPr lang="en-US" sz="2400" dirty="0" smtClean="0">
                <a:latin typeface="Tempus Sans ITC" pitchFamily="82" charset="0"/>
              </a:rPr>
              <a:t> of France’s imports and exports.</a:t>
            </a:r>
          </a:p>
          <a:p>
            <a:pPr eaLnBrk="1" hangingPunct="1">
              <a:defRPr/>
            </a:pPr>
            <a:r>
              <a:rPr lang="en-US" sz="2400" dirty="0" smtClean="0">
                <a:latin typeface="Tempus Sans ITC" pitchFamily="82" charset="0"/>
              </a:rPr>
              <a:t>Extremely high volume of </a:t>
            </a:r>
            <a:r>
              <a:rPr lang="en-US" sz="2400" dirty="0" err="1" smtClean="0">
                <a:latin typeface="Tempus Sans ITC" pitchFamily="82" charset="0"/>
              </a:rPr>
              <a:t>slaves.Brutal</a:t>
            </a:r>
            <a:r>
              <a:rPr lang="en-US" sz="2400" dirty="0" smtClean="0">
                <a:latin typeface="Tempus Sans ITC" pitchFamily="82" charset="0"/>
              </a:rPr>
              <a:t> repressive </a:t>
            </a:r>
            <a:r>
              <a:rPr lang="en-US" sz="2400" smtClean="0">
                <a:latin typeface="Tempus Sans ITC" pitchFamily="82" charset="0"/>
              </a:rPr>
              <a:t>slave system.</a:t>
            </a:r>
            <a:endParaRPr lang="en-US" sz="2400" dirty="0" smtClean="0">
              <a:latin typeface="Tempus Sans ITC" pitchFamily="82" charset="0"/>
            </a:endParaRPr>
          </a:p>
        </p:txBody>
      </p:sp>
      <p:pic>
        <p:nvPicPr>
          <p:cNvPr id="22532" name="Picture 4" descr="MCj04058040000[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534147"/>
            <a:ext cx="2362200" cy="232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043562"/>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en-US" sz="3200" b="1" u="sng" dirty="0" smtClean="0">
                <a:latin typeface="Tempus Sans ITC" pitchFamily="82" charset="0"/>
              </a:rPr>
              <a:t>Francois Dominique Toussaint L’Ouveture</a:t>
            </a:r>
          </a:p>
        </p:txBody>
      </p:sp>
      <p:sp>
        <p:nvSpPr>
          <p:cNvPr id="24579" name="Rectangle 3"/>
          <p:cNvSpPr>
            <a:spLocks noGrp="1" noChangeArrowheads="1"/>
          </p:cNvSpPr>
          <p:nvPr>
            <p:ph type="body" idx="1"/>
          </p:nvPr>
        </p:nvSpPr>
        <p:spPr/>
        <p:txBody>
          <a:bodyPr/>
          <a:lstStyle/>
          <a:p>
            <a:pPr eaLnBrk="1" hangingPunct="1"/>
            <a:r>
              <a:rPr lang="en-US" sz="2400" dirty="0" smtClean="0">
                <a:effectLst/>
                <a:latin typeface="Tempus Sans ITC" pitchFamily="82" charset="0"/>
              </a:rPr>
              <a:t>The leader of the Haitian </a:t>
            </a:r>
            <a:r>
              <a:rPr lang="en-US" sz="2400" dirty="0" smtClean="0">
                <a:effectLst/>
                <a:latin typeface="Tempus Sans ITC" pitchFamily="82" charset="0"/>
              </a:rPr>
              <a:t>Revolution</a:t>
            </a:r>
          </a:p>
          <a:p>
            <a:pPr eaLnBrk="1" hangingPunct="1">
              <a:defRPr/>
            </a:pPr>
            <a:r>
              <a:rPr lang="en-US" sz="2400" dirty="0">
                <a:latin typeface="Tempus Sans ITC" pitchFamily="82" charset="0"/>
              </a:rPr>
              <a:t>Napoleon sent military to reestablish slavery </a:t>
            </a:r>
          </a:p>
          <a:p>
            <a:pPr lvl="1" eaLnBrk="1" hangingPunct="1">
              <a:defRPr/>
            </a:pPr>
            <a:r>
              <a:rPr lang="en-US" sz="2000" dirty="0">
                <a:latin typeface="Tempus Sans ITC" pitchFamily="82" charset="0"/>
              </a:rPr>
              <a:t>At first it was a success, but later failed</a:t>
            </a:r>
            <a:r>
              <a:rPr lang="en-US" sz="2000" dirty="0" smtClean="0">
                <a:latin typeface="Tempus Sans ITC" pitchFamily="82" charset="0"/>
              </a:rPr>
              <a:t>.</a:t>
            </a:r>
            <a:endParaRPr lang="en-US" sz="2400" dirty="0" smtClean="0">
              <a:effectLst/>
              <a:latin typeface="Tempus Sans ITC" pitchFamily="82" charset="0"/>
            </a:endParaRPr>
          </a:p>
          <a:p>
            <a:pPr eaLnBrk="1" hangingPunct="1"/>
            <a:r>
              <a:rPr lang="en-US" sz="2400" dirty="0" smtClean="0">
                <a:effectLst/>
                <a:latin typeface="Tempus Sans ITC" pitchFamily="82" charset="0"/>
              </a:rPr>
              <a:t>He freed slaves and gained effective independence for Haiti</a:t>
            </a:r>
          </a:p>
          <a:p>
            <a:pPr eaLnBrk="1" hangingPunct="1"/>
            <a:r>
              <a:rPr lang="en-US" sz="2400" dirty="0" smtClean="0">
                <a:effectLst/>
                <a:latin typeface="Tempus Sans ITC" pitchFamily="82" charset="0"/>
              </a:rPr>
              <a:t>Toussaint was captured and sent to France, where he soon died in prison</a:t>
            </a:r>
            <a:r>
              <a:rPr lang="en-US" sz="2400" dirty="0" smtClean="0">
                <a:effectLst/>
                <a:latin typeface="Tempus Sans ITC" pitchFamily="82" charset="0"/>
              </a:rPr>
              <a:t>.</a:t>
            </a:r>
          </a:p>
          <a:p>
            <a:pPr eaLnBrk="1" hangingPunct="1">
              <a:defRPr/>
            </a:pPr>
            <a:r>
              <a:rPr lang="en-US" sz="2400" dirty="0">
                <a:latin typeface="Tempus Sans ITC" pitchFamily="82" charset="0"/>
              </a:rPr>
              <a:t>Many still protested</a:t>
            </a:r>
          </a:p>
          <a:p>
            <a:pPr eaLnBrk="1" hangingPunct="1">
              <a:defRPr/>
            </a:pPr>
            <a:r>
              <a:rPr lang="en-US" sz="2400" dirty="0">
                <a:latin typeface="Tempus Sans ITC" pitchFamily="82" charset="0"/>
              </a:rPr>
              <a:t> women joined.</a:t>
            </a:r>
          </a:p>
          <a:p>
            <a:pPr eaLnBrk="1" hangingPunct="1">
              <a:defRPr/>
            </a:pPr>
            <a:r>
              <a:rPr lang="en-US" sz="2400" dirty="0">
                <a:latin typeface="Tempus Sans ITC" pitchFamily="82" charset="0"/>
              </a:rPr>
              <a:t>In 1804, Haiti declared independence</a:t>
            </a:r>
          </a:p>
          <a:p>
            <a:pPr lvl="1" eaLnBrk="1" hangingPunct="1">
              <a:defRPr/>
            </a:pPr>
            <a:r>
              <a:rPr lang="en-US" sz="2000" dirty="0">
                <a:latin typeface="Tempus Sans ITC" pitchFamily="82" charset="0"/>
              </a:rPr>
              <a:t>Even thought they gained freedom, many died, the economy and authority were ruined.</a:t>
            </a:r>
            <a:r>
              <a:rPr lang="en-US" sz="2000" dirty="0"/>
              <a:t> </a:t>
            </a:r>
          </a:p>
          <a:p>
            <a:pPr eaLnBrk="1" hangingPunct="1"/>
            <a:endParaRPr lang="en-US" sz="2400" dirty="0" smtClean="0">
              <a:effectLst/>
              <a:latin typeface="Tempus Sans ITC" pitchFamily="82" charset="0"/>
            </a:endParaRPr>
          </a:p>
          <a:p>
            <a:pPr eaLnBrk="1" hangingPunct="1"/>
            <a:endParaRPr lang="en-US" sz="2400" dirty="0" smtClean="0">
              <a:effectLst/>
              <a:latin typeface="Tempus Sans ITC" pitchFamily="82" charset="0"/>
            </a:endParaRPr>
          </a:p>
        </p:txBody>
      </p:sp>
      <p:pic>
        <p:nvPicPr>
          <p:cNvPr id="24580" name="Picture 4" descr="MCj01500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038601"/>
            <a:ext cx="2036763" cy="1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919706"/>
      </p:ext>
    </p:extLst>
  </p:cSld>
  <p:clrMapOvr>
    <a:masterClrMapping/>
  </p:clrMapOvr>
  <p:transition>
    <p:split orient="vert"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4876800"/>
          </a:xfrm>
        </p:spPr>
        <p:txBody>
          <a:bodyPr/>
          <a:lstStyle/>
          <a:p>
            <a:r>
              <a:rPr lang="en-US" sz="2800" dirty="0" smtClean="0"/>
              <a:t/>
            </a:r>
            <a:br>
              <a:rPr lang="en-US" sz="2800" dirty="0" smtClean="0"/>
            </a:br>
            <a:r>
              <a:rPr lang="en-US" sz="2800" dirty="0"/>
              <a:t/>
            </a:r>
            <a:br>
              <a:rPr lang="en-US" sz="2800" dirty="0"/>
            </a:br>
            <a:r>
              <a:rPr lang="en-US" sz="2800" dirty="0" smtClean="0"/>
              <a:t>The </a:t>
            </a:r>
            <a:r>
              <a:rPr lang="en-US" sz="2800" dirty="0"/>
              <a:t>ideas of </a:t>
            </a:r>
            <a:r>
              <a:rPr lang="en-US" sz="2800" dirty="0" smtClean="0"/>
              <a:t>enlightenment thinkers influenced resistance to political </a:t>
            </a:r>
            <a:r>
              <a:rPr lang="en-US" sz="2800" dirty="0" smtClean="0"/>
              <a:t>authority, as reflected in revolutionary documents</a:t>
            </a:r>
            <a:br>
              <a:rPr lang="en-US" sz="2800" dirty="0" smtClean="0"/>
            </a:br>
            <a:r>
              <a:rPr lang="en-US" sz="2800" dirty="0" smtClean="0"/>
              <a:t/>
            </a:r>
            <a:br>
              <a:rPr lang="en-US" sz="2800" dirty="0" smtClean="0"/>
            </a:br>
            <a:r>
              <a:rPr lang="en-US" sz="2800" dirty="0" smtClean="0"/>
              <a:t>Examples of revolutionary documents</a:t>
            </a:r>
            <a:br>
              <a:rPr lang="en-US" sz="2800" dirty="0" smtClean="0"/>
            </a:br>
            <a:r>
              <a:rPr lang="en-US" sz="2800" dirty="0" smtClean="0"/>
              <a:t>America-</a:t>
            </a:r>
            <a:br>
              <a:rPr lang="en-US" sz="2800" dirty="0" smtClean="0"/>
            </a:br>
            <a:r>
              <a:rPr lang="en-US" sz="2800" dirty="0" smtClean="0"/>
              <a:t>Declaration of Independence</a:t>
            </a:r>
            <a:br>
              <a:rPr lang="en-US" sz="2800" dirty="0" smtClean="0"/>
            </a:br>
            <a:r>
              <a:rPr lang="en-US" sz="2800" dirty="0" smtClean="0"/>
              <a:t>France-The French Declaration of independence</a:t>
            </a:r>
            <a:br>
              <a:rPr lang="en-US" sz="2800" dirty="0" smtClean="0"/>
            </a:br>
            <a:r>
              <a:rPr lang="en-US" sz="2800" dirty="0" smtClean="0"/>
              <a:t>Latin America- Bolivar’s Jamaica Letter</a:t>
            </a:r>
            <a:endParaRPr lang="en-US" sz="2800" dirty="0"/>
          </a:p>
        </p:txBody>
      </p:sp>
    </p:spTree>
    <p:extLst>
      <p:ext uri="{BB962C8B-B14F-4D97-AF65-F5344CB8AC3E}">
        <p14:creationId xmlns:p14="http://schemas.microsoft.com/office/powerpoint/2010/main" val="348707697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lstStyle/>
          <a:p>
            <a:pPr lvl="0"/>
            <a:r>
              <a:rPr lang="en-US" dirty="0" smtClean="0"/>
              <a:t> </a:t>
            </a:r>
            <a:r>
              <a:rPr lang="en-US" b="1" dirty="0">
                <a:effectLst/>
              </a:rPr>
              <a:t>In a social sense </a:t>
            </a:r>
            <a:r>
              <a:rPr lang="en-US" b="1" dirty="0" smtClean="0">
                <a:effectLst/>
              </a:rPr>
              <a:t>, what was the driving force for the revolutions to happen in the Americas, </a:t>
            </a:r>
            <a:r>
              <a:rPr lang="en-US" b="1" dirty="0" err="1" smtClean="0">
                <a:effectLst/>
              </a:rPr>
              <a:t>Frence</a:t>
            </a:r>
            <a:r>
              <a:rPr lang="en-US" b="1" dirty="0" smtClean="0">
                <a:effectLst/>
              </a:rPr>
              <a:t> </a:t>
            </a:r>
            <a:r>
              <a:rPr lang="en-US" b="1" dirty="0">
                <a:effectLst/>
              </a:rPr>
              <a:t>and Latin </a:t>
            </a:r>
            <a:r>
              <a:rPr lang="en-US" b="1" dirty="0" smtClean="0">
                <a:effectLst/>
              </a:rPr>
              <a:t>America?</a:t>
            </a:r>
          </a:p>
          <a:p>
            <a:pPr lvl="0"/>
            <a:r>
              <a:rPr lang="en-US" b="1" dirty="0" smtClean="0">
                <a:effectLst/>
              </a:rPr>
              <a:t>The growing power and culture of the bourgeoisie.  </a:t>
            </a:r>
            <a:endParaRPr lang="en-US" dirty="0"/>
          </a:p>
        </p:txBody>
      </p:sp>
    </p:spTree>
    <p:extLst>
      <p:ext uri="{BB962C8B-B14F-4D97-AF65-F5344CB8AC3E}">
        <p14:creationId xmlns:p14="http://schemas.microsoft.com/office/powerpoint/2010/main" val="171863864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5.3 Nationalism, Revolution, and Reform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eighteenth century marked the beginning of an intense period of revolution and rebellion against existing governments, and the establishment of new nation-states around the world Enlightenment thought and the resistance of colonized people to imperial centers shaped this revolutionary activity. These rebellions sometimes resulted in the formation of new states and stimulated the development of new ideologies. These new ideas in turn further stimulated the revolutionary and anti-imperial tendencies of this period. </a:t>
            </a:r>
            <a:endParaRPr lang="en-US" dirty="0"/>
          </a:p>
        </p:txBody>
      </p:sp>
      <p:sp>
        <p:nvSpPr>
          <p:cNvPr id="4" name="Slide Number Placeholder 3"/>
          <p:cNvSpPr>
            <a:spLocks noGrp="1"/>
          </p:cNvSpPr>
          <p:nvPr>
            <p:ph type="sldNum" sz="quarter" idx="12"/>
          </p:nvPr>
        </p:nvSpPr>
        <p:spPr/>
        <p:txBody>
          <a:bodyPr/>
          <a:lstStyle/>
          <a:p>
            <a:fld id="{F87E0BCD-634E-493E-86F3-AFA2A8D146A8}" type="slidenum">
              <a:rPr lang="en-US" smtClean="0"/>
              <a:pPr/>
              <a:t>75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3726255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F87E0BCD-634E-493E-86F3-AFA2A8D146A8}" type="slidenum">
              <a:rPr lang="en-US" smtClean="0"/>
              <a:pPr/>
              <a:t>76</a:t>
            </a:fld>
            <a:endParaRPr lang="en-US" dirty="0"/>
          </a:p>
        </p:txBody>
      </p:sp>
      <p:sp>
        <p:nvSpPr>
          <p:cNvPr id="6" name="Rectangle 5"/>
          <p:cNvSpPr/>
          <p:nvPr/>
        </p:nvSpPr>
        <p:spPr>
          <a:xfrm>
            <a:off x="2286000" y="3105835"/>
            <a:ext cx="4572000" cy="923330"/>
          </a:xfrm>
          <a:prstGeom prst="rect">
            <a:avLst/>
          </a:prstGeom>
        </p:spPr>
        <p:txBody>
          <a:bodyPr>
            <a:spAutoFit/>
          </a:bodyPr>
          <a:lstStyle/>
          <a:p>
            <a:r>
              <a:rPr lang="en-US" dirty="0">
                <a:hlinkClick r:id="rId2"/>
              </a:rPr>
              <a:t>http://</a:t>
            </a:r>
            <a:r>
              <a:rPr lang="en-US" dirty="0" smtClean="0">
                <a:hlinkClick r:id="rId2"/>
              </a:rPr>
              <a:t>www.youtube.com/watch?v=Hvds2AIiWLA</a:t>
            </a:r>
            <a:endParaRPr lang="en-US" dirty="0" smtClean="0"/>
          </a:p>
          <a:p>
            <a:endParaRPr lang="en-US" dirty="0"/>
          </a:p>
        </p:txBody>
      </p:sp>
    </p:spTree>
    <p:extLst>
      <p:ext uri="{BB962C8B-B14F-4D97-AF65-F5344CB8AC3E}">
        <p14:creationId xmlns:p14="http://schemas.microsoft.com/office/powerpoint/2010/main" val="1628149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lstStyle/>
          <a:p>
            <a:r>
              <a:rPr lang="en-US" dirty="0"/>
              <a:t>Jean Jacques </a:t>
            </a:r>
            <a:r>
              <a:rPr lang="en-US" dirty="0" smtClean="0"/>
              <a:t>Rousseau</a:t>
            </a:r>
            <a:endParaRPr lang="en-US" dirty="0"/>
          </a:p>
        </p:txBody>
      </p:sp>
      <p:sp>
        <p:nvSpPr>
          <p:cNvPr id="4" name="Content Placeholder 3"/>
          <p:cNvSpPr>
            <a:spLocks noGrp="1"/>
          </p:cNvSpPr>
          <p:nvPr>
            <p:ph sz="quarter" idx="13"/>
          </p:nvPr>
        </p:nvSpPr>
        <p:spPr/>
        <p:txBody>
          <a:bodyPr>
            <a:normAutofit lnSpcReduction="10000"/>
          </a:bodyPr>
          <a:lstStyle/>
          <a:p>
            <a:pPr marL="68580" indent="0">
              <a:buNone/>
            </a:pPr>
            <a:r>
              <a:rPr lang="en-US" dirty="0" smtClean="0"/>
              <a:t>:Collective society</a:t>
            </a:r>
          </a:p>
          <a:p>
            <a:r>
              <a:rPr lang="en-US" dirty="0" smtClean="0"/>
              <a:t>Individual freedom</a:t>
            </a:r>
          </a:p>
          <a:p>
            <a:pPr marL="342900" lvl="2" indent="-342900"/>
            <a:r>
              <a:rPr lang="en-US" dirty="0"/>
              <a:t>asserted that the will of the people was sacred; people would act collectively on the basis of their shared historical experience</a:t>
            </a:r>
          </a:p>
          <a:p>
            <a:pPr marL="457200" lvl="3" indent="0">
              <a:buNone/>
            </a:pPr>
            <a:r>
              <a:rPr lang="en-US" sz="2400" dirty="0" smtClean="0"/>
              <a:t>-Social </a:t>
            </a:r>
            <a:r>
              <a:rPr lang="en-US" sz="2400" dirty="0"/>
              <a:t>Contract</a:t>
            </a:r>
          </a:p>
          <a:p>
            <a:r>
              <a:rPr lang="en-US" dirty="0" smtClean="0"/>
              <a:t>Equality for all!</a:t>
            </a:r>
            <a:endParaRPr lang="en-US" dirty="0"/>
          </a:p>
        </p:txBody>
      </p:sp>
      <p:pic>
        <p:nvPicPr>
          <p:cNvPr id="409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65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87E0BCD-634E-493E-86F3-AFA2A8D146A8}"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Tree>
    <p:extLst>
      <p:ext uri="{BB962C8B-B14F-4D97-AF65-F5344CB8AC3E}">
        <p14:creationId xmlns:p14="http://schemas.microsoft.com/office/powerpoint/2010/main" val="543332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r>
              <a:rPr lang="en-US" dirty="0" smtClean="0">
                <a:solidFill>
                  <a:srgbClr val="FF0000"/>
                </a:solidFill>
              </a:rPr>
              <a:t>C. Enlightenment thinkers developed new political ideas about the individual, natural rights, and social contract.</a:t>
            </a:r>
          </a:p>
          <a:p>
            <a:r>
              <a:rPr lang="en-US" dirty="0" smtClean="0"/>
              <a:t>Example-</a:t>
            </a:r>
          </a:p>
          <a:p>
            <a:r>
              <a:rPr lang="en-US" dirty="0" smtClean="0"/>
              <a:t>Locke</a:t>
            </a:r>
          </a:p>
          <a:p>
            <a:r>
              <a:rPr lang="en-US" dirty="0" err="1" smtClean="0"/>
              <a:t>Montesque</a:t>
            </a:r>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F87E0BCD-634E-493E-86F3-AFA2A8D146A8}" type="slidenum">
              <a:rPr lang="en-US" smtClean="0"/>
              <a:pPr/>
              <a:t>9</a:t>
            </a:fld>
            <a:endParaRPr lang="en-US" dirty="0"/>
          </a:p>
        </p:txBody>
      </p:sp>
    </p:spTree>
    <p:extLst>
      <p:ext uri="{BB962C8B-B14F-4D97-AF65-F5344CB8AC3E}">
        <p14:creationId xmlns:p14="http://schemas.microsoft.com/office/powerpoint/2010/main" val="368239207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1245</TotalTime>
  <Words>3171</Words>
  <Application>Microsoft Office PowerPoint</Application>
  <PresentationFormat>On-screen Show (4:3)</PresentationFormat>
  <Paragraphs>484</Paragraphs>
  <Slides>76</Slides>
  <Notes>27</Notes>
  <HiddenSlides>0</HiddenSlides>
  <MMClips>0</MMClips>
  <ScaleCrop>false</ScaleCrop>
  <HeadingPairs>
    <vt:vector size="4" baseType="variant">
      <vt:variant>
        <vt:lpstr>Theme</vt:lpstr>
      </vt:variant>
      <vt:variant>
        <vt:i4>9</vt:i4>
      </vt:variant>
      <vt:variant>
        <vt:lpstr>Slide Titles</vt:lpstr>
      </vt:variant>
      <vt:variant>
        <vt:i4>76</vt:i4>
      </vt:variant>
    </vt:vector>
  </HeadingPairs>
  <TitlesOfParts>
    <vt:vector size="85" baseType="lpstr">
      <vt:lpstr>Blank</vt:lpstr>
      <vt:lpstr>Ocean</vt:lpstr>
      <vt:lpstr>Concourse</vt:lpstr>
      <vt:lpstr>1_Concourse</vt:lpstr>
      <vt:lpstr>2_Concourse</vt:lpstr>
      <vt:lpstr>3_Concourse</vt:lpstr>
      <vt:lpstr>4_Concourse</vt:lpstr>
      <vt:lpstr>Austin</vt:lpstr>
      <vt:lpstr>1_Austin</vt:lpstr>
      <vt:lpstr>Period 5: </vt:lpstr>
      <vt:lpstr>Age of Revolutions</vt:lpstr>
      <vt:lpstr>PowerPoint Presentation</vt:lpstr>
      <vt:lpstr>Key Concept 5.3 Nationalism, Revolution, and Reform</vt:lpstr>
      <vt:lpstr>Prelude to Revolutions</vt:lpstr>
      <vt:lpstr>I. The rise and diffusion of Enlightenment thought that questioned traditions in all areas of life often preceded the revolutions and rebellions against existing governments.</vt:lpstr>
      <vt:lpstr>Voltaire</vt:lpstr>
      <vt:lpstr>Jean Jacques Rousseau</vt:lpstr>
      <vt:lpstr>PowerPoint Presentation</vt:lpstr>
      <vt:lpstr>John Locke</vt:lpstr>
      <vt:lpstr>Montesquieu</vt:lpstr>
      <vt:lpstr>The global spread of European political and social thought  stimulated solidarities </vt:lpstr>
      <vt:lpstr>Mary Wollstonecraft</vt:lpstr>
      <vt:lpstr>PowerPoint Presentation</vt:lpstr>
      <vt:lpstr>Enlightened Despots</vt:lpstr>
      <vt:lpstr>Role of Women</vt:lpstr>
      <vt:lpstr>Growing Middle Class</vt:lpstr>
      <vt:lpstr>Question</vt:lpstr>
      <vt:lpstr>PowerPoint Presentation</vt:lpstr>
      <vt:lpstr>Frontiers and Taxes</vt:lpstr>
      <vt:lpstr>Eve of Revolution</vt:lpstr>
      <vt:lpstr>PowerPoint Presentation</vt:lpstr>
      <vt:lpstr>PowerPoint Presentation</vt:lpstr>
      <vt:lpstr>Declaration of Independence</vt:lpstr>
      <vt:lpstr>The Revolution</vt:lpstr>
      <vt:lpstr>Benjamin, George, and Joseph</vt:lpstr>
      <vt:lpstr>PowerPoint Presentation</vt:lpstr>
      <vt:lpstr>PowerPoint Presentation</vt:lpstr>
      <vt:lpstr>How did the Colonists manage to win?</vt:lpstr>
      <vt:lpstr>PowerPoint Presentation</vt:lpstr>
      <vt:lpstr>PowerPoint Presentation</vt:lpstr>
      <vt:lpstr>Three Branches of Government</vt:lpstr>
      <vt:lpstr>French Revolution</vt:lpstr>
      <vt:lpstr>The Old Regime </vt:lpstr>
      <vt:lpstr>The Old Regime Cont. </vt:lpstr>
      <vt:lpstr>PowerPoint Presentation</vt:lpstr>
      <vt:lpstr>PowerPoint Presentation</vt:lpstr>
      <vt:lpstr>Force for Change during King Louis XVI </vt:lpstr>
      <vt:lpstr>Estates General 1788</vt:lpstr>
      <vt:lpstr>Revolution Dawns </vt:lpstr>
      <vt:lpstr>Storming the Bastille</vt:lpstr>
      <vt:lpstr>Fear This! </vt:lpstr>
      <vt:lpstr>Assembly Reforms France </vt:lpstr>
      <vt:lpstr>Changes in the Church</vt:lpstr>
      <vt:lpstr>Limited Monarchy</vt:lpstr>
      <vt:lpstr>Economic Crisis</vt:lpstr>
      <vt:lpstr>France at War</vt:lpstr>
      <vt:lpstr>Rise of Jacobins</vt:lpstr>
      <vt:lpstr>Reign of Terror</vt:lpstr>
      <vt:lpstr>End of the Terror: Directory</vt:lpstr>
      <vt:lpstr>Napoleon Grasps Power (1804)</vt:lpstr>
      <vt:lpstr>Changes Under Napoleon</vt:lpstr>
      <vt:lpstr>Napoleonic Empire</vt:lpstr>
      <vt:lpstr>Fall of Empire: Napoleon’s three mistakes</vt:lpstr>
      <vt:lpstr>Mistake Two</vt:lpstr>
      <vt:lpstr>Mistake Three</vt:lpstr>
      <vt:lpstr>Napoleon’s Downfall</vt:lpstr>
      <vt:lpstr>Europe’s Response</vt:lpstr>
      <vt:lpstr>Metternich Restores Stability </vt:lpstr>
      <vt:lpstr>Goals of Congress of Vienna</vt:lpstr>
      <vt:lpstr>Creation of New Nations</vt:lpstr>
      <vt:lpstr>Balance of Power</vt:lpstr>
      <vt:lpstr>Power of Legitimacy</vt:lpstr>
      <vt:lpstr>Political Changes Beyond Vienna</vt:lpstr>
      <vt:lpstr>Legacy of Vienna</vt:lpstr>
      <vt:lpstr>Nationalism, Reform and Revolution</vt:lpstr>
      <vt:lpstr>Greek Independence</vt:lpstr>
      <vt:lpstr>Revolutions of 1848</vt:lpstr>
      <vt:lpstr>Reforms in Britain and France</vt:lpstr>
      <vt:lpstr>PowerPoint Presentation</vt:lpstr>
      <vt:lpstr>The Haitian Revolution</vt:lpstr>
      <vt:lpstr>Francois Dominique Toussaint L’Ouveture</vt:lpstr>
      <vt:lpstr>  The ideas of enlightenment thinkers influenced resistance to political authority, as reflected in revolutionary documents  Examples of revolutionary documents America- Declaration of Independence France-The French Declaration of independence Latin America- Bolivar’s Jamaica Letter</vt:lpstr>
      <vt:lpstr>Question </vt:lpstr>
      <vt:lpstr>Key Concept 5.3 Nationalism, Revolution, and Reform</vt:lpstr>
      <vt:lpstr>PowerPoint Presentation</vt:lpstr>
    </vt:vector>
  </TitlesOfParts>
  <Company>FUSD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dc:title>
  <dc:creator>Technology</dc:creator>
  <cp:lastModifiedBy>Technology</cp:lastModifiedBy>
  <cp:revision>62</cp:revision>
  <dcterms:created xsi:type="dcterms:W3CDTF">2011-02-04T17:04:11Z</dcterms:created>
  <dcterms:modified xsi:type="dcterms:W3CDTF">2014-02-22T03:01:53Z</dcterms:modified>
</cp:coreProperties>
</file>