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59875" cy="6870700"/>
  <p:notesSz cx="6858000" cy="9144000"/>
  <p:custDataLst>
    <p:tags r:id="rId17"/>
  </p:custDataLst>
  <p:defaultTextStyle>
    <a:defPPr>
      <a:defRPr lang="ko-KR"/>
    </a:defPPr>
    <a:lvl1pPr marL="0" indent="0" algn="l" defTabSz="914400">
      <a:buNone/>
      <a:defRPr lang="ko-KR" sz="1800" baseline="0" smtClean="0">
        <a:solidFill>
          <a:srgbClr val="000000"/>
        </a:solidFill>
        <a:latin typeface="굴림"/>
        <a:ea typeface="굴림"/>
      </a:defRPr>
    </a:lvl1pPr>
    <a:lvl2pPr marL="457200" lvl="1" indent="0" defTabSz="914400">
      <a:defRPr lang="ko-KR" smtClean="0"/>
    </a:lvl2pPr>
    <a:lvl3pPr marL="914400" lvl="2" indent="0" defTabSz="914400">
      <a:defRPr lang="ko-KR" smtClean="0"/>
    </a:lvl3pPr>
    <a:lvl4pPr marL="1371600" lvl="3" indent="0" defTabSz="914400">
      <a:defRPr lang="ko-KR" smtClean="0"/>
    </a:lvl4pPr>
    <a:lvl5pPr marL="1828800" lvl="4" indent="0" defTabSz="914400">
      <a:defRPr lang="ko-KR" smtClean="0"/>
    </a:lvl5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9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ko-KR" altLang="en-US" dirty="0" smtClean="0"/>
              <a:t>Click to edit Master title style</a:t>
            </a:r>
            <a:endParaRPr lang="ko-KR"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000000"/>
                </a:solidFill>
              </a:defRPr>
            </a:lvl1pPr>
            <a:lvl2pPr marL="457200" indent="0" algn="ctr">
              <a:buNone/>
              <a:defRPr>
                <a:solidFill>
                  <a:srgbClr val="000000"/>
                </a:solidFill>
              </a:defRPr>
            </a:lvl2pPr>
            <a:lvl3pPr marL="914400" indent="0" algn="ctr">
              <a:buNone/>
              <a:defRPr>
                <a:solidFill>
                  <a:srgbClr val="000000"/>
                </a:solidFill>
              </a:defRPr>
            </a:lvl3pPr>
            <a:lvl4pPr marL="1371600" indent="0" algn="ctr">
              <a:buNone/>
              <a:defRPr>
                <a:solidFill>
                  <a:srgbClr val="000000"/>
                </a:solidFill>
              </a:defRPr>
            </a:lvl4pPr>
            <a:lvl5pPr marL="1828800" indent="0" algn="ctr">
              <a:buNone/>
              <a:defRPr>
                <a:solidFill>
                  <a:srgbClr val="000000"/>
                </a:solidFill>
              </a:defRPr>
            </a:lvl5pPr>
            <a:lvl6pPr marL="2286000" indent="0" algn="ctr">
              <a:buNone/>
              <a:defRPr>
                <a:solidFill>
                  <a:srgbClr val="000000"/>
                </a:solidFill>
              </a:defRPr>
            </a:lvl6pPr>
            <a:lvl7pPr marL="2743200" indent="0" algn="ctr">
              <a:buNone/>
              <a:defRPr>
                <a:solidFill>
                  <a:srgbClr val="000000"/>
                </a:solidFill>
              </a:defRPr>
            </a:lvl7pPr>
            <a:lvl8pPr marL="3200400" indent="0" algn="ctr">
              <a:buNone/>
              <a:defRPr>
                <a:solidFill>
                  <a:srgbClr val="000000"/>
                </a:solidFill>
              </a:defRPr>
            </a:lvl8pPr>
            <a:lvl9pPr marL="3657600" indent="0" algn="ctr">
              <a:buNone/>
              <a:defRPr>
                <a:solidFill>
                  <a:srgbClr val="000000"/>
                </a:solidFill>
              </a:defRPr>
            </a:lvl9pPr>
          </a:lstStyle>
          <a:p>
            <a:r>
              <a:rPr lang="ko-KR" altLang="en-US" dirty="0" smtClean="0"/>
              <a:t>Click to edit Master subtitle style</a:t>
            </a:r>
            <a:endParaRPr lang="ko-KR" altLang="en-US"/>
          </a:p>
        </p:txBody>
      </p:sp>
      <p:sp>
        <p:nvSpPr>
          <p:cNvPr id="4" name="Date Placeholder 3"/>
          <p:cNvSpPr>
            <a:spLocks noGrp="1"/>
          </p:cNvSpPr>
          <p:nvPr>
            <p:ph type="dt" sz="half" idx="10"/>
          </p:nvPr>
        </p:nvSpPr>
        <p:spPr/>
        <p:txBody>
          <a:bodyPr/>
          <a:lstStyle/>
          <a:p>
            <a:fld id="{4E2A0640-D55D-49AB-BE71-95CE015E007B}" type="datetimeFigureOut">
              <a:rPr lang="ko-KR" altLang="en-US" dirty="0" smtClean="0"/>
              <a:t>2015-10-19</a:t>
            </a:fld>
            <a:endParaRPr lang="ko-KR" altLang="en-US"/>
          </a:p>
        </p:txBody>
      </p:sp>
      <p:sp>
        <p:nvSpPr>
          <p:cNvPr id="5" name="Date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0A2ECFA0-BEA7-45D1-BB8F-060EF80CCB2E}" type="slidenum">
              <a:rPr lang="ko-KR" altLang="en-US" dirty="0" smtClean="0"/>
              <a:t>‹#›</a:t>
            </a:fld>
            <a:endParaRPr lang="ko-KR"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1"/>
          <p:cNvSpPr>
            <a:spLocks noGrp="1"/>
          </p:cNvSpPr>
          <p:nvPr>
            <p:ph type="title"/>
          </p:nvPr>
        </p:nvSpPr>
        <p:spPr/>
        <p:txBody>
          <a:bodyPr/>
          <a:lstStyle/>
          <a:p>
            <a:r>
              <a:rPr lang="ko-KR" altLang="en-US" dirty="0" smtClean="0"/>
              <a:t>Click to edit Master title style</a:t>
            </a:r>
            <a:endParaRPr lang="ko-KR" altLang="en-US"/>
          </a:p>
        </p:txBody>
      </p:sp>
      <p:sp>
        <p:nvSpPr>
          <p:cNvPr id="3" name="Vertical Text Placeholder 2"/>
          <p:cNvSpPr>
            <a:spLocks noGrp="1"/>
          </p:cNvSpPr>
          <p:nvPr>
            <p:ph type="body" orient="vert" idx="1"/>
          </p:nvPr>
        </p:nvSpPr>
        <p:spPr/>
        <p:txBody>
          <a:bodyPr vert="eaVert"/>
          <a:lstStyle/>
          <a:p>
            <a:pPr lvl="0"/>
            <a:r>
              <a:rPr lang="ko-KR" altLang="en-US" dirty="0" smtClean="0"/>
              <a:t>Click to edit Master text styles</a:t>
            </a:r>
          </a:p>
          <a:p>
            <a:pPr lvl="1"/>
            <a:r>
              <a:rPr lang="ko-KR" altLang="en-US" dirty="0" smtClean="0"/>
              <a:t>Second level</a:t>
            </a:r>
          </a:p>
          <a:p>
            <a:pPr lvl="2"/>
            <a:r>
              <a:rPr lang="ko-KR" altLang="en-US" dirty="0" smtClean="0"/>
              <a:t>Third level</a:t>
            </a:r>
          </a:p>
          <a:p>
            <a:pPr lvl="3"/>
            <a:r>
              <a:rPr lang="ko-KR" altLang="en-US" dirty="0" smtClean="0"/>
              <a:t>Fourth level</a:t>
            </a:r>
          </a:p>
          <a:p>
            <a:pPr lvl="4"/>
            <a:r>
              <a:rPr lang="ko-KR" altLang="en-US" dirty="0" smtClean="0"/>
              <a:t>Fifth level</a:t>
            </a:r>
            <a:endParaRPr lang="ko-KR" altLang="en-US"/>
          </a:p>
        </p:txBody>
      </p:sp>
      <p:sp>
        <p:nvSpPr>
          <p:cNvPr id="4" name="Date Placeholder 3"/>
          <p:cNvSpPr>
            <a:spLocks noGrp="1"/>
          </p:cNvSpPr>
          <p:nvPr>
            <p:ph type="dt" sz="half" idx="10"/>
          </p:nvPr>
        </p:nvSpPr>
        <p:spPr/>
        <p:txBody>
          <a:bodyPr/>
          <a:lstStyle/>
          <a:p>
            <a:fld id="{4E2A0640-D55D-49AB-BE71-95CE015E007B}" type="datetimeFigureOut">
              <a:rPr lang="ko-KR" altLang="en-US" dirty="0" smtClean="0"/>
              <a:t>2015-10-19</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0A2ECFA0-BEA7-45D1-BB8F-060EF80CCB2E}" type="slidenum">
              <a:rPr lang="ko-KR" altLang="en-US" dirty="0" smtClean="0"/>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1"/>
          <p:cNvSpPr>
            <a:spLocks noGrp="1"/>
          </p:cNvSpPr>
          <p:nvPr>
            <p:ph type="title" orient="vert"/>
          </p:nvPr>
        </p:nvSpPr>
        <p:spPr>
          <a:xfrm>
            <a:off x="6629400" y="274638"/>
            <a:ext cx="2057400" cy="5851525"/>
          </a:xfrm>
        </p:spPr>
        <p:txBody>
          <a:bodyPr vert="eaVert"/>
          <a:lstStyle/>
          <a:p>
            <a:r>
              <a:rPr lang="ko-KR" altLang="en-US" dirty="0" smtClean="0"/>
              <a:t>Click to edit Master title style</a:t>
            </a:r>
            <a:endParaRPr lang="ko-KR"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ko-KR" altLang="en-US" dirty="0" smtClean="0"/>
              <a:t>Click to edit Master text styles</a:t>
            </a:r>
          </a:p>
          <a:p>
            <a:pPr lvl="1"/>
            <a:r>
              <a:rPr lang="ko-KR" altLang="en-US" dirty="0" smtClean="0"/>
              <a:t>Second level</a:t>
            </a:r>
          </a:p>
          <a:p>
            <a:pPr lvl="2"/>
            <a:r>
              <a:rPr lang="ko-KR" altLang="en-US" dirty="0" smtClean="0"/>
              <a:t>Third level</a:t>
            </a:r>
          </a:p>
          <a:p>
            <a:pPr lvl="3"/>
            <a:r>
              <a:rPr lang="ko-KR" altLang="en-US" dirty="0" smtClean="0"/>
              <a:t>Fourth level</a:t>
            </a:r>
          </a:p>
          <a:p>
            <a:pPr lvl="4"/>
            <a:r>
              <a:rPr lang="ko-KR" altLang="en-US" dirty="0" smtClean="0"/>
              <a:t>Fifth level</a:t>
            </a:r>
            <a:endParaRPr lang="ko-KR" altLang="en-US"/>
          </a:p>
        </p:txBody>
      </p:sp>
      <p:sp>
        <p:nvSpPr>
          <p:cNvPr id="4" name="Date Placeholder 3"/>
          <p:cNvSpPr>
            <a:spLocks noGrp="1"/>
          </p:cNvSpPr>
          <p:nvPr>
            <p:ph type="dt" sz="half" idx="10"/>
          </p:nvPr>
        </p:nvSpPr>
        <p:spPr/>
        <p:txBody>
          <a:bodyPr/>
          <a:lstStyle/>
          <a:p>
            <a:fld id="{4E2A0640-D55D-49AB-BE71-95CE015E007B}" type="datetimeFigureOut">
              <a:rPr lang="ko-KR" altLang="en-US" dirty="0" smtClean="0"/>
              <a:t>2015-10-19</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0A2ECFA0-BEA7-45D1-BB8F-060EF80CCB2E}" type="slidenum">
              <a:rPr lang="ko-KR" altLang="en-US" dirty="0" smtClean="0"/>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dirty="0" smtClean="0"/>
              <a:t>Click to edit Master title style</a:t>
            </a:r>
            <a:endParaRPr lang="ko-KR" altLang="en-US"/>
          </a:p>
        </p:txBody>
      </p:sp>
      <p:sp>
        <p:nvSpPr>
          <p:cNvPr id="3" name="Content Placeholder 2"/>
          <p:cNvSpPr>
            <a:spLocks noGrp="1"/>
          </p:cNvSpPr>
          <p:nvPr>
            <p:ph idx="1"/>
          </p:nvPr>
        </p:nvSpPr>
        <p:spPr/>
        <p:txBody>
          <a:bodyPr/>
          <a:lstStyle/>
          <a:p>
            <a:pPr lvl="0"/>
            <a:r>
              <a:rPr lang="ko-KR" altLang="en-US" dirty="0" smtClean="0"/>
              <a:t>Click to edit Master text styles</a:t>
            </a:r>
          </a:p>
          <a:p>
            <a:pPr lvl="1"/>
            <a:r>
              <a:rPr lang="ko-KR" altLang="en-US" dirty="0" smtClean="0"/>
              <a:t>Second level</a:t>
            </a:r>
          </a:p>
          <a:p>
            <a:pPr lvl="2"/>
            <a:r>
              <a:rPr lang="ko-KR" altLang="en-US" dirty="0" smtClean="0"/>
              <a:t>Third level</a:t>
            </a:r>
          </a:p>
          <a:p>
            <a:pPr lvl="3"/>
            <a:r>
              <a:rPr lang="ko-KR" altLang="en-US" dirty="0" smtClean="0"/>
              <a:t>Fourth level</a:t>
            </a:r>
          </a:p>
          <a:p>
            <a:pPr lvl="4"/>
            <a:r>
              <a:rPr lang="ko-KR" altLang="en-US" dirty="0" smtClean="0"/>
              <a:t>Fifth level</a:t>
            </a:r>
            <a:endParaRPr lang="ko-KR" altLang="en-US"/>
          </a:p>
        </p:txBody>
      </p:sp>
      <p:sp>
        <p:nvSpPr>
          <p:cNvPr id="4" name="Date Placeholder 3"/>
          <p:cNvSpPr>
            <a:spLocks noGrp="1"/>
          </p:cNvSpPr>
          <p:nvPr>
            <p:ph type="dt" sz="half" idx="10"/>
          </p:nvPr>
        </p:nvSpPr>
        <p:spPr/>
        <p:txBody>
          <a:bodyPr/>
          <a:lstStyle/>
          <a:p>
            <a:fld id="{4E2A0640-D55D-49AB-BE71-95CE015E007B}" type="datetimeFigureOut">
              <a:rPr lang="ko-KR" altLang="en-US" dirty="0" smtClean="0"/>
              <a:t>2015-10-19</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0A2ECFA0-BEA7-45D1-BB8F-060EF80CCB2E}" type="slidenum">
              <a:rPr lang="ko-KR" altLang="en-US" dirty="0" smtClean="0"/>
              <a:t>‹#›</a:t>
            </a:fld>
            <a:endParaRPr lang="ko-KR"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buNone/>
              <a:defRPr sz="4000" cap="all"/>
            </a:lvl1pPr>
          </a:lstStyle>
          <a:p>
            <a:r>
              <a:rPr lang="ko-KR" altLang="en-US" dirty="0" smtClean="0"/>
              <a:t>Click to edit Master title style</a:t>
            </a:r>
            <a:endParaRPr lang="ko-KR"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000000"/>
                </a:solidFill>
              </a:defRPr>
            </a:lvl1pPr>
            <a:lvl2pPr marL="457200" indent="0">
              <a:buNone/>
              <a:defRPr sz="1800">
                <a:solidFill>
                  <a:srgbClr val="000000"/>
                </a:solidFill>
              </a:defRPr>
            </a:lvl2pPr>
            <a:lvl3pPr marL="914400" indent="0">
              <a:buNone/>
              <a:defRPr sz="1600">
                <a:solidFill>
                  <a:srgbClr val="000000"/>
                </a:solidFill>
              </a:defRPr>
            </a:lvl3pPr>
            <a:lvl4pPr marL="1371600" indent="0">
              <a:buNone/>
              <a:defRPr sz="1400">
                <a:solidFill>
                  <a:srgbClr val="000000"/>
                </a:solidFill>
              </a:defRPr>
            </a:lvl4pPr>
            <a:lvl5pPr marL="1828800" indent="0">
              <a:buNone/>
              <a:defRPr sz="1400">
                <a:solidFill>
                  <a:srgbClr val="000000"/>
                </a:solidFill>
              </a:defRPr>
            </a:lvl5pPr>
            <a:lvl6pPr marL="2286000" indent="0">
              <a:buNone/>
              <a:defRPr sz="1400">
                <a:solidFill>
                  <a:srgbClr val="000000"/>
                </a:solidFill>
              </a:defRPr>
            </a:lvl6pPr>
            <a:lvl7pPr marL="2743200" indent="0">
              <a:buNone/>
              <a:defRPr sz="1400">
                <a:solidFill>
                  <a:srgbClr val="000000"/>
                </a:solidFill>
              </a:defRPr>
            </a:lvl7pPr>
            <a:lvl8pPr marL="3200400" indent="0">
              <a:buNone/>
              <a:defRPr sz="1400">
                <a:solidFill>
                  <a:srgbClr val="000000"/>
                </a:solidFill>
              </a:defRPr>
            </a:lvl8pPr>
            <a:lvl9pPr marL="3657600" indent="0">
              <a:buNone/>
              <a:defRPr sz="1400">
                <a:solidFill>
                  <a:srgbClr val="000000"/>
                </a:solidFill>
              </a:defRPr>
            </a:lvl9pPr>
          </a:lstStyle>
          <a:p>
            <a:pPr lvl="0"/>
            <a:r>
              <a:rPr lang="ko-KR" altLang="en-US" dirty="0" smtClean="0"/>
              <a:t>Click to edit Master text styles</a:t>
            </a:r>
          </a:p>
        </p:txBody>
      </p:sp>
      <p:sp>
        <p:nvSpPr>
          <p:cNvPr id="4" name="Date Placeholder 3"/>
          <p:cNvSpPr>
            <a:spLocks noGrp="1"/>
          </p:cNvSpPr>
          <p:nvPr>
            <p:ph type="dt" sz="half" idx="10"/>
          </p:nvPr>
        </p:nvSpPr>
        <p:spPr/>
        <p:txBody>
          <a:bodyPr/>
          <a:lstStyle/>
          <a:p>
            <a:fld id="{4E2A0640-D55D-49AB-BE71-95CE015E007B}" type="datetimeFigureOut">
              <a:rPr lang="ko-KR" altLang="en-US" dirty="0" smtClean="0"/>
              <a:t>2015-10-19</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0A2ECFA0-BEA7-45D1-BB8F-060EF80CCB2E}" type="slidenum">
              <a:rPr lang="ko-KR" altLang="en-US" dirty="0" smtClean="0"/>
              <a:t>‹#›</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dirty="0" smtClean="0"/>
              <a:t>Click to edit Master title style</a:t>
            </a:r>
            <a:endParaRPr lang="ko-KR" altLang="en-US"/>
          </a:p>
        </p:txBody>
      </p:sp>
      <p:sp>
        <p:nvSpPr>
          <p:cNvPr id="3" name="Content Placeholder 2"/>
          <p:cNvSpPr>
            <a:spLocks noGrp="1"/>
          </p:cNvSpPr>
          <p:nvPr>
            <p:ph sz="half" idx="1"/>
          </p:nvPr>
        </p:nvSpPr>
        <p:spPr>
          <a:xfrm>
            <a:off x="457200" y="1600200"/>
            <a:ext cx="4038600" cy="4525963"/>
          </a:xfrm>
        </p:spPr>
        <p:txBody>
          <a:bodyPr/>
          <a:lstStyle>
            <a:lvl1pPr marL="0" defTabSz="0">
              <a:defRPr sz="2800"/>
            </a:lvl1pPr>
            <a:lvl2pPr marL="0" defTabSz="0">
              <a:defRPr sz="2400"/>
            </a:lvl2pPr>
            <a:lvl3pPr marL="0" defTabSz="0">
              <a:defRPr sz="2000"/>
            </a:lvl3pPr>
            <a:lvl4pPr marL="0" defTabSz="0">
              <a:defRPr sz="1800"/>
            </a:lvl4pPr>
            <a:lvl5pPr marL="0" defTabSz="0">
              <a:defRPr sz="1800"/>
            </a:lvl5pPr>
            <a:lvl6pPr marL="0" defTabSz="0">
              <a:defRPr sz="1800"/>
            </a:lvl6pPr>
            <a:lvl7pPr marL="0" defTabSz="0">
              <a:defRPr sz="1800"/>
            </a:lvl7pPr>
            <a:lvl8pPr marL="0" defTabSz="0">
              <a:defRPr sz="1800"/>
            </a:lvl8pPr>
            <a:lvl9pPr marL="0" defTabSz="0">
              <a:defRPr sz="1800"/>
            </a:lvl9pPr>
          </a:lstStyle>
          <a:p>
            <a:pPr lvl="0"/>
            <a:r>
              <a:rPr lang="ko-KR" altLang="en-US" dirty="0" smtClean="0"/>
              <a:t>Click to edit Master text styles</a:t>
            </a:r>
          </a:p>
          <a:p>
            <a:pPr lvl="1"/>
            <a:r>
              <a:rPr lang="ko-KR" altLang="en-US" dirty="0" smtClean="0"/>
              <a:t>Second level</a:t>
            </a:r>
          </a:p>
          <a:p>
            <a:pPr lvl="2"/>
            <a:r>
              <a:rPr lang="ko-KR" altLang="en-US" dirty="0" smtClean="0"/>
              <a:t>Third level</a:t>
            </a:r>
          </a:p>
          <a:p>
            <a:pPr lvl="3"/>
            <a:r>
              <a:rPr lang="ko-KR" altLang="en-US" dirty="0" smtClean="0"/>
              <a:t>Fourth level</a:t>
            </a:r>
          </a:p>
          <a:p>
            <a:pPr lvl="4"/>
            <a:r>
              <a:rPr lang="ko-KR" altLang="en-US" dirty="0" smtClean="0"/>
              <a:t>Fifth level</a:t>
            </a:r>
            <a:endParaRPr lang="ko-KR" altLang="en-US"/>
          </a:p>
        </p:txBody>
      </p:sp>
      <p:sp>
        <p:nvSpPr>
          <p:cNvPr id="4" name="Content Placeholder 3"/>
          <p:cNvSpPr>
            <a:spLocks noGrp="1"/>
          </p:cNvSpPr>
          <p:nvPr>
            <p:ph sz="half" idx="2"/>
          </p:nvPr>
        </p:nvSpPr>
        <p:spPr>
          <a:xfrm>
            <a:off x="4648200" y="1600200"/>
            <a:ext cx="4038600" cy="4525963"/>
          </a:xfrm>
        </p:spPr>
        <p:txBody>
          <a:bodyPr/>
          <a:lstStyle>
            <a:lvl1pPr marL="0" defTabSz="0">
              <a:defRPr sz="2800"/>
            </a:lvl1pPr>
            <a:lvl2pPr marL="0" defTabSz="0">
              <a:defRPr sz="2400"/>
            </a:lvl2pPr>
            <a:lvl3pPr marL="0" defTabSz="0">
              <a:defRPr sz="2000"/>
            </a:lvl3pPr>
            <a:lvl4pPr marL="0" defTabSz="0">
              <a:defRPr sz="1800"/>
            </a:lvl4pPr>
            <a:lvl5pPr marL="0" defTabSz="0">
              <a:defRPr sz="1800"/>
            </a:lvl5pPr>
            <a:lvl6pPr marL="0" defTabSz="0">
              <a:defRPr sz="1800"/>
            </a:lvl6pPr>
            <a:lvl7pPr marL="0" defTabSz="0">
              <a:defRPr sz="1800"/>
            </a:lvl7pPr>
            <a:lvl8pPr marL="0" defTabSz="0">
              <a:defRPr sz="1800"/>
            </a:lvl8pPr>
            <a:lvl9pPr marL="0" defTabSz="0">
              <a:defRPr sz="1800"/>
            </a:lvl9pPr>
          </a:lstStyle>
          <a:p>
            <a:pPr lvl="0"/>
            <a:r>
              <a:rPr lang="ko-KR" altLang="en-US" dirty="0" smtClean="0"/>
              <a:t>Click to edit Master text styles</a:t>
            </a:r>
          </a:p>
          <a:p>
            <a:pPr lvl="1"/>
            <a:r>
              <a:rPr lang="ko-KR" altLang="en-US" dirty="0" smtClean="0"/>
              <a:t>Second level</a:t>
            </a:r>
          </a:p>
          <a:p>
            <a:pPr lvl="2"/>
            <a:r>
              <a:rPr lang="ko-KR" altLang="en-US" dirty="0" smtClean="0"/>
              <a:t>Third level</a:t>
            </a:r>
          </a:p>
          <a:p>
            <a:pPr lvl="3"/>
            <a:r>
              <a:rPr lang="ko-KR" altLang="en-US" dirty="0" smtClean="0"/>
              <a:t>Fourth level</a:t>
            </a:r>
          </a:p>
          <a:p>
            <a:pPr lvl="4"/>
            <a:r>
              <a:rPr lang="ko-KR" altLang="en-US" dirty="0" smtClean="0"/>
              <a:t>Fifth level</a:t>
            </a:r>
            <a:endParaRPr lang="ko-KR" altLang="en-US"/>
          </a:p>
        </p:txBody>
      </p:sp>
      <p:sp>
        <p:nvSpPr>
          <p:cNvPr id="5" name="Date Placeholder 4"/>
          <p:cNvSpPr>
            <a:spLocks noGrp="1"/>
          </p:cNvSpPr>
          <p:nvPr>
            <p:ph type="dt" sz="half" idx="10"/>
          </p:nvPr>
        </p:nvSpPr>
        <p:spPr/>
        <p:txBody>
          <a:bodyPr/>
          <a:lstStyle/>
          <a:p>
            <a:fld id="{4E2A0640-D55D-49AB-BE71-95CE015E007B}" type="datetimeFigureOut">
              <a:rPr lang="ko-KR" altLang="en-US" dirty="0" smtClean="0"/>
              <a:t>2015-10-19</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0A2ECFA0-BEA7-45D1-BB8F-060EF80CCB2E}" type="slidenum">
              <a:rPr lang="ko-KR" altLang="en-US" dirty="0" smtClean="0"/>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defTabSz="0">
              <a:defRPr/>
            </a:lvl1pPr>
          </a:lstStyle>
          <a:p>
            <a:r>
              <a:rPr lang="ko-KR" altLang="en-US" dirty="0" smtClean="0"/>
              <a:t>Click to edit Master title style</a:t>
            </a:r>
            <a:endParaRPr lang="ko-KR"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marL="0" defTabSz="0">
              <a:defRPr sz="2400"/>
            </a:lvl1pPr>
            <a:lvl2pPr marL="0" defTabSz="0">
              <a:defRPr sz="2000"/>
            </a:lvl2pPr>
            <a:lvl3pPr marL="0" defTabSz="0">
              <a:defRPr sz="1800"/>
            </a:lvl3pPr>
            <a:lvl4pPr marL="0" defTabSz="0">
              <a:defRPr sz="1600"/>
            </a:lvl4pPr>
            <a:lvl5pPr marL="0" defTabSz="0">
              <a:defRPr sz="1600"/>
            </a:lvl5pPr>
            <a:lvl6pPr marL="0" defTabSz="0">
              <a:defRPr sz="1600"/>
            </a:lvl6pPr>
            <a:lvl7pPr marL="0" defTabSz="0">
              <a:defRPr sz="1600"/>
            </a:lvl7pPr>
            <a:lvl8pPr marL="0" defTabSz="0">
              <a:defRPr sz="1600"/>
            </a:lvl8pPr>
            <a:lvl9pPr marL="0" defTabSz="0">
              <a:defRPr sz="1600"/>
            </a:lvl9pPr>
          </a:lstStyle>
          <a:p>
            <a:pPr lvl="0"/>
            <a:r>
              <a:rPr lang="ko-KR" altLang="en-US" dirty="0" smtClean="0"/>
              <a:t>Click to edit Master text styles</a:t>
            </a:r>
          </a:p>
          <a:p>
            <a:pPr lvl="1"/>
            <a:r>
              <a:rPr lang="ko-KR" altLang="en-US" dirty="0" smtClean="0"/>
              <a:t>Second level</a:t>
            </a:r>
          </a:p>
          <a:p>
            <a:pPr lvl="2"/>
            <a:r>
              <a:rPr lang="ko-KR" altLang="en-US" dirty="0" smtClean="0"/>
              <a:t>Third level</a:t>
            </a:r>
          </a:p>
          <a:p>
            <a:pPr lvl="3"/>
            <a:r>
              <a:rPr lang="ko-KR" altLang="en-US" dirty="0" smtClean="0"/>
              <a:t>Fourth level</a:t>
            </a:r>
          </a:p>
          <a:p>
            <a:pPr lvl="4"/>
            <a:r>
              <a:rPr lang="ko-KR" altLang="en-US" dirty="0" smtClean="0"/>
              <a:t>Fifth level</a:t>
            </a:r>
            <a:endParaRPr lang="ko-KR"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marL="0" defTabSz="0">
              <a:defRPr sz="2400"/>
            </a:lvl1pPr>
            <a:lvl2pPr marL="0" defTabSz="0">
              <a:defRPr sz="2000"/>
            </a:lvl2pPr>
            <a:lvl3pPr marL="0" defTabSz="0">
              <a:defRPr sz="1800"/>
            </a:lvl3pPr>
            <a:lvl4pPr marL="0" defTabSz="0">
              <a:defRPr sz="1600"/>
            </a:lvl4pPr>
            <a:lvl5pPr marL="0" defTabSz="0">
              <a:defRPr sz="1600"/>
            </a:lvl5pPr>
            <a:lvl6pPr marL="0" defTabSz="0">
              <a:defRPr sz="1600"/>
            </a:lvl6pPr>
            <a:lvl7pPr marL="0" defTabSz="0">
              <a:defRPr sz="1600"/>
            </a:lvl7pPr>
            <a:lvl8pPr marL="0" defTabSz="0">
              <a:defRPr sz="1600"/>
            </a:lvl8pPr>
            <a:lvl9pPr marL="0" defTabSz="0">
              <a:defRPr sz="1600"/>
            </a:lvl9pPr>
          </a:lstStyle>
          <a:p>
            <a:pPr lvl="0"/>
            <a:r>
              <a:rPr lang="ko-KR" altLang="en-US" dirty="0" smtClean="0"/>
              <a:t>Click to edit Master text styles</a:t>
            </a:r>
          </a:p>
          <a:p>
            <a:pPr lvl="1"/>
            <a:r>
              <a:rPr lang="ko-KR" altLang="en-US" dirty="0" smtClean="0"/>
              <a:t>Second level</a:t>
            </a:r>
          </a:p>
          <a:p>
            <a:pPr lvl="2"/>
            <a:r>
              <a:rPr lang="ko-KR" altLang="en-US" dirty="0" smtClean="0"/>
              <a:t>Third level</a:t>
            </a:r>
          </a:p>
          <a:p>
            <a:pPr lvl="3"/>
            <a:r>
              <a:rPr lang="ko-KR" altLang="en-US" dirty="0" smtClean="0"/>
              <a:t>Fourth level</a:t>
            </a:r>
          </a:p>
          <a:p>
            <a:pPr lvl="4"/>
            <a:r>
              <a:rPr lang="ko-KR" altLang="en-US" dirty="0" smtClean="0"/>
              <a:t>Fifth level</a:t>
            </a:r>
            <a:endParaRPr lang="ko-KR" altLang="en-US"/>
          </a:p>
        </p:txBody>
      </p:sp>
      <p:sp>
        <p:nvSpPr>
          <p:cNvPr id="7" name="Date Placeholder 6"/>
          <p:cNvSpPr>
            <a:spLocks noGrp="1"/>
          </p:cNvSpPr>
          <p:nvPr>
            <p:ph type="dt" sz="half" idx="10"/>
          </p:nvPr>
        </p:nvSpPr>
        <p:spPr/>
        <p:txBody>
          <a:bodyPr/>
          <a:lstStyle/>
          <a:p>
            <a:fld id="{4E2A0640-D55D-49AB-BE71-95CE015E007B}" type="datetimeFigureOut">
              <a:rPr lang="ko-KR" altLang="en-US" dirty="0" smtClean="0"/>
              <a:t>2015-10-19</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0A2ECFA0-BEA7-45D1-BB8F-060EF80CCB2E}" type="slidenum">
              <a:rPr lang="ko-KR" altLang="en-US" dirty="0" smtClean="0"/>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1"/>
          <p:cNvSpPr>
            <a:spLocks noGrp="1"/>
          </p:cNvSpPr>
          <p:nvPr>
            <p:ph type="title"/>
          </p:nvPr>
        </p:nvSpPr>
        <p:spPr/>
        <p:txBody>
          <a:bodyPr/>
          <a:lstStyle/>
          <a:p>
            <a:r>
              <a:rPr lang="ko-KR" altLang="en-US" dirty="0" smtClean="0"/>
              <a:t>Click to edit Master title style</a:t>
            </a:r>
            <a:endParaRPr lang="ko-KR" altLang="en-US"/>
          </a:p>
        </p:txBody>
      </p:sp>
      <p:sp>
        <p:nvSpPr>
          <p:cNvPr id="3" name="Date Placeholder 2"/>
          <p:cNvSpPr>
            <a:spLocks noGrp="1"/>
          </p:cNvSpPr>
          <p:nvPr>
            <p:ph type="dt" sz="half" idx="10"/>
          </p:nvPr>
        </p:nvSpPr>
        <p:spPr/>
        <p:txBody>
          <a:bodyPr/>
          <a:lstStyle/>
          <a:p>
            <a:fld id="{4E2A0640-D55D-49AB-BE71-95CE015E007B}" type="datetimeFigureOut">
              <a:rPr lang="ko-KR" altLang="en-US" dirty="0" smtClean="0"/>
              <a:t>2015-10-19</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0A2ECFA0-BEA7-45D1-BB8F-060EF80CCB2E}" type="slidenum">
              <a:rPr lang="ko-KR" altLang="en-US" dirty="0" smtClean="0"/>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2A0640-D55D-49AB-BE71-95CE015E007B}" type="datetimeFigureOut">
              <a:rPr lang="ko-KR" altLang="en-US" dirty="0" smtClean="0"/>
              <a:t>2015-10-19</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0A2ECFA0-BEA7-45D1-BB8F-060EF80CCB2E}" type="slidenum">
              <a:rPr lang="ko-KR" altLang="en-US" dirty="0" smtClean="0"/>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1"/>
          <p:cNvSpPr>
            <a:spLocks noGrp="1"/>
          </p:cNvSpPr>
          <p:nvPr>
            <p:ph type="title"/>
          </p:nvPr>
        </p:nvSpPr>
        <p:spPr>
          <a:xfrm>
            <a:off x="457200" y="273050"/>
            <a:ext cx="3008313" cy="1162050"/>
          </a:xfrm>
        </p:spPr>
        <p:txBody>
          <a:bodyPr anchor="b"/>
          <a:lstStyle>
            <a:lvl1pPr algn="l">
              <a:defRPr sz="2000" b="0"/>
            </a:lvl1pPr>
          </a:lstStyle>
          <a:p>
            <a:r>
              <a:rPr lang="ko-KR" altLang="en-US" dirty="0" smtClean="0"/>
              <a:t>Click to edit Master title style</a:t>
            </a:r>
            <a:endParaRPr lang="ko-KR" altLang="en-US"/>
          </a:p>
        </p:txBody>
      </p:sp>
      <p:sp>
        <p:nvSpPr>
          <p:cNvPr id="3" name="Content Placeholder 2"/>
          <p:cNvSpPr>
            <a:spLocks noGrp="1"/>
          </p:cNvSpPr>
          <p:nvPr>
            <p:ph type="pic" idx="1"/>
          </p:nvPr>
        </p:nvSpPr>
        <p:spPr>
          <a:xfrm>
            <a:off x="3575050" y="273050"/>
            <a:ext cx="5111750" cy="5853113"/>
          </a:xfrm>
        </p:spPr>
        <p:txBody>
          <a:bodyPr/>
          <a:lstStyle>
            <a:lvl1pPr marL="0" defTabSz="0">
              <a:defRPr sz="3200"/>
            </a:lvl1pPr>
            <a:lvl2pPr marL="0" defTabSz="0">
              <a:defRPr sz="2800"/>
            </a:lvl2pPr>
            <a:lvl3pPr marL="0" defTabSz="0">
              <a:defRPr sz="2400"/>
            </a:lvl3pPr>
            <a:lvl4pPr marL="0" defTabSz="0">
              <a:defRPr sz="2000"/>
            </a:lvl4pPr>
            <a:lvl5pPr marL="0" defTabSz="0">
              <a:defRPr sz="2000"/>
            </a:lvl5pPr>
            <a:lvl6pPr marL="0" defTabSz="0">
              <a:defRPr sz="2000"/>
            </a:lvl6pPr>
            <a:lvl7pPr marL="0" defTabSz="0">
              <a:defRPr sz="2000"/>
            </a:lvl7pPr>
            <a:lvl8pPr marL="0" defTabSz="0">
              <a:defRPr sz="2000"/>
            </a:lvl8pPr>
            <a:lvl9pPr marL="0" defTabSz="0">
              <a:defRPr sz="2000"/>
            </a:lvl9pPr>
          </a:lstStyle>
          <a:p>
            <a:pPr lvl="0"/>
            <a:r>
              <a:rPr lang="ko-KR" altLang="en-US" dirty="0" smtClean="0"/>
              <a:t>Click to edit Master text styles</a:t>
            </a:r>
          </a:p>
          <a:p>
            <a:pPr lvl="1"/>
            <a:r>
              <a:rPr lang="ko-KR" altLang="en-US" dirty="0" smtClean="0"/>
              <a:t>Second level</a:t>
            </a:r>
          </a:p>
          <a:p>
            <a:pPr lvl="2"/>
            <a:r>
              <a:rPr lang="ko-KR" altLang="en-US" dirty="0" smtClean="0"/>
              <a:t>Third level</a:t>
            </a:r>
          </a:p>
          <a:p>
            <a:pPr lvl="3"/>
            <a:r>
              <a:rPr lang="ko-KR" altLang="en-US" dirty="0" smtClean="0"/>
              <a:t>Fourth level</a:t>
            </a:r>
          </a:p>
          <a:p>
            <a:pPr lvl="4"/>
            <a:r>
              <a:rPr lang="ko-KR" altLang="en-US" dirty="0" smtClean="0"/>
              <a:t>Fifth level</a:t>
            </a:r>
            <a:endParaRPr lang="ko-KR"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dirty="0" smtClean="0"/>
              <a:t>Click to edit Master text styles</a:t>
            </a:r>
          </a:p>
        </p:txBody>
      </p:sp>
      <p:sp>
        <p:nvSpPr>
          <p:cNvPr id="5" name="Date Placeholder 4"/>
          <p:cNvSpPr>
            <a:spLocks noGrp="1"/>
          </p:cNvSpPr>
          <p:nvPr>
            <p:ph type="dt" sz="half" idx="10"/>
          </p:nvPr>
        </p:nvSpPr>
        <p:spPr/>
        <p:txBody>
          <a:bodyPr/>
          <a:lstStyle/>
          <a:p>
            <a:fld id="{4E2A0640-D55D-49AB-BE71-95CE015E007B}" type="datetimeFigureOut">
              <a:rPr lang="ko-KR" altLang="en-US" dirty="0" smtClean="0"/>
              <a:t>2015-10-19</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0A2ECFA0-BEA7-45D1-BB8F-060EF80CCB2E}" type="slidenum">
              <a:rPr lang="ko-KR" altLang="en-US" dirty="0" smtClean="0"/>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1"/>
          <p:cNvSpPr>
            <a:spLocks noGrp="1"/>
          </p:cNvSpPr>
          <p:nvPr>
            <p:ph type="title"/>
          </p:nvPr>
        </p:nvSpPr>
        <p:spPr>
          <a:xfrm>
            <a:off x="1792288" y="4800600"/>
            <a:ext cx="5486400" cy="566738"/>
          </a:xfrm>
        </p:spPr>
        <p:txBody>
          <a:bodyPr anchor="b"/>
          <a:lstStyle>
            <a:lvl1pPr algn="l">
              <a:defRPr sz="2000" b="1"/>
            </a:lvl1pPr>
          </a:lstStyle>
          <a:p>
            <a:r>
              <a:rPr lang="ko-KR" altLang="en-US" dirty="0" smtClean="0"/>
              <a:t>Click to edit Master title style</a:t>
            </a:r>
            <a:endParaRPr lang="ko-KR"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dirty="0" smtClean="0"/>
              <a:t>Click to edit Master text styles</a:t>
            </a:r>
          </a:p>
        </p:txBody>
      </p:sp>
      <p:sp>
        <p:nvSpPr>
          <p:cNvPr id="5" name="Date Placeholder 4"/>
          <p:cNvSpPr>
            <a:spLocks noGrp="1"/>
          </p:cNvSpPr>
          <p:nvPr>
            <p:ph type="dt" sz="half" idx="10"/>
          </p:nvPr>
        </p:nvSpPr>
        <p:spPr/>
        <p:txBody>
          <a:bodyPr/>
          <a:lstStyle/>
          <a:p>
            <a:fld id="{4E2A0640-D55D-49AB-BE71-95CE015E007B}" type="datetimeFigureOut">
              <a:rPr lang="ko-KR" altLang="en-US" dirty="0" smtClean="0"/>
              <a:t>2015-10-19</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0A2ECFA0-BEA7-45D1-BB8F-060EF80CCB2E}" type="slidenum">
              <a:rPr lang="ko-KR" altLang="en-US" dirty="0" smtClean="0"/>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dirty="0" smtClean="0"/>
              <a:t>Click to edit Master title style</a:t>
            </a:r>
            <a:endParaRPr lang="ko-KR" alt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dirty="0" smtClean="0"/>
              <a:t>Click to edit Master text styles</a:t>
            </a:r>
          </a:p>
          <a:p>
            <a:pPr lvl="1"/>
            <a:r>
              <a:rPr lang="ko-KR" altLang="en-US" dirty="0" smtClean="0"/>
              <a:t>Second level</a:t>
            </a:r>
          </a:p>
          <a:p>
            <a:pPr lvl="2"/>
            <a:r>
              <a:rPr lang="ko-KR" altLang="en-US" dirty="0" smtClean="0"/>
              <a:t>Third level</a:t>
            </a:r>
          </a:p>
          <a:p>
            <a:pPr lvl="3"/>
            <a:r>
              <a:rPr lang="ko-KR" altLang="en-US" dirty="0" smtClean="0"/>
              <a:t>Fourth level</a:t>
            </a:r>
          </a:p>
          <a:p>
            <a:pPr lvl="4"/>
            <a:r>
              <a:rPr lang="ko-KR" altLang="en-US" dirty="0" smtClean="0"/>
              <a:t>Fifth level</a:t>
            </a:r>
            <a:endParaRPr lang="ko-KR"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000000"/>
                </a:solidFill>
              </a:defRPr>
            </a:lvl1pPr>
          </a:lstStyle>
          <a:p>
            <a:fld id="{5C1A2B81-1DA3-497E-83CD-70D401AD2C06}" type="datetimeFigureOut">
              <a:rPr lang="ko-KR" altLang="en-US" dirty="0" smtClean="0"/>
              <a:t>2015-10-19</a:t>
            </a:fld>
            <a:endParaRPr lang="ko-KR"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rgbClr val="000000"/>
                </a:solidFill>
              </a:defRPr>
            </a:lvl1pPr>
          </a:lstStyle>
          <a:p>
            <a:endParaRPr lang="ko-KR"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000000"/>
                </a:solidFill>
              </a:defRPr>
            </a:lvl1pPr>
          </a:lstStyle>
          <a:p>
            <a:fld id="{9CD56DC7-0AF8-4C3E-9120-C82FF52A6C0B}" type="slidenum">
              <a:rPr lang="ko-KR" altLang="en-US" dirty="0" smtClean="0"/>
              <a:t>‹#›</a:t>
            </a:fld>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marL="0" indent="0" algn="ctr" defTabSz="914400">
        <a:buNone/>
        <a:defRPr lang="ko-KR" sz="4400" baseline="0" smtClean="0">
          <a:solidFill>
            <a:srgbClr val="000000"/>
          </a:solidFill>
          <a:latin typeface="굴림"/>
          <a:ea typeface="굴림"/>
        </a:defRPr>
      </a:lvl1pPr>
    </p:titleStyle>
    <p:bodyStyle>
      <a:lvl1pPr marL="342900" indent="-342900" algn="l" defTabSz="914400">
        <a:spcBef>
          <a:spcPct val="20000"/>
        </a:spcBef>
        <a:buFont typeface="굴림"/>
        <a:buChar char="•"/>
        <a:defRPr lang="ko-KR" sz="2800" baseline="0" smtClean="0">
          <a:solidFill>
            <a:srgbClr val="000000"/>
          </a:solidFill>
          <a:latin typeface="굴림"/>
          <a:ea typeface="굴림"/>
        </a:defRPr>
      </a:lvl1pPr>
      <a:lvl2pPr marL="742950" lvl="1" indent="-285750" defTabSz="914400">
        <a:buChar char="-"/>
        <a:defRPr lang="ko-KR" sz="2400" smtClean="0"/>
      </a:lvl2pPr>
      <a:lvl3pPr marL="1143000" lvl="2" indent="-228600" defTabSz="914400">
        <a:buChar char="•"/>
        <a:defRPr lang="ko-KR" sz="2000" smtClean="0"/>
      </a:lvl3pPr>
      <a:lvl4pPr marL="1600200" lvl="3" indent="-228600" defTabSz="914400">
        <a:buChar char="-"/>
        <a:defRPr lang="ko-KR" sz="1800" smtClean="0"/>
      </a:lvl4pPr>
      <a:lvl5pPr marL="2057400" lvl="4" indent="-228600" defTabSz="914400">
        <a:buChar char="»"/>
        <a:defRPr lang="ko-KR" sz="1800" smtClean="0"/>
      </a:lvl5pPr>
    </p:bodyStyle>
    <p:otherStyle>
      <a:lvl1pPr marL="0" indent="0" algn="l" defTabSz="914400">
        <a:buNone/>
        <a:defRPr lang="ko-KR" sz="1800" baseline="0" smtClean="0">
          <a:solidFill>
            <a:srgbClr val="000000"/>
          </a:solidFill>
          <a:latin typeface="굴림"/>
          <a:ea typeface="굴림"/>
        </a:defRPr>
      </a:lvl1pPr>
      <a:lvl2pPr marL="457200" lvl="1" indent="0" defTabSz="914400">
        <a:defRPr lang="ko-KR" smtClean="0"/>
      </a:lvl2pPr>
      <a:lvl3pPr marL="914400" lvl="2" indent="0" defTabSz="914400">
        <a:defRPr lang="ko-KR" smtClean="0"/>
      </a:lvl3pPr>
      <a:lvl4pPr marL="1371600" lvl="3" indent="0" defTabSz="914400">
        <a:defRPr lang="ko-KR" smtClean="0"/>
      </a:lvl4pPr>
      <a:lvl5pPr marL="1828800" lvl="4" indent="0" defTabSz="914400">
        <a:defRPr lang="ko-KR" smtClean="0"/>
      </a:lvl5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 2"/>
          <p:cNvSpPr>
            <a:spLocks noGrp="1" noChangeArrowheads="1"/>
          </p:cNvSpPr>
          <p:nvPr>
            <p:ph type="ctrTitle"/>
          </p:nvPr>
        </p:nvSpPr>
        <p:spPr>
          <a:xfrm>
            <a:off x="687070" y="2134235"/>
            <a:ext cx="7785734" cy="1475105"/>
          </a:xfrm>
          <a:prstGeom prst="rect">
            <a:avLst/>
          </a:prstGeom>
          <a:ln w="0" cap="flat" cmpd="sng">
            <a:noFill/>
            <a:prstDash/>
            <a:miter lim="800000"/>
          </a:ln>
        </p:spPr>
        <p:txBody>
          <a:bodyPr wrap="square" lIns="91440" tIns="45720" rIns="91440" bIns="45720" anchor="ctr"/>
          <a:lstStyle/>
          <a:p>
            <a:pPr marL="0" indent="0" algn="ctr" defTabSz="508000">
              <a:lnSpc>
                <a:spcPct val="104000"/>
              </a:lnSpc>
              <a:spcBef>
                <a:spcPts val="0"/>
              </a:spcBef>
              <a:spcAft>
                <a:spcPts val="0"/>
              </a:spcAft>
              <a:buFontTx/>
              <a:buNone/>
            </a:pPr>
            <a:r>
              <a:rPr lang="en-US" altLang="ko-KR" sz="4400" dirty="0" smtClean="0">
                <a:solidFill>
                  <a:srgbClr val="000000"/>
                </a:solidFill>
                <a:latin typeface="Times New Roman" charset="0"/>
              </a:rPr>
              <a:t>Chapter 5</a:t>
            </a:r>
            <a:endParaRPr lang="ko-KR" altLang="en-US" sz="4400" dirty="0" smtClean="0">
              <a:latin typeface="Times New Roman" charset="0"/>
            </a:endParaRPr>
          </a:p>
        </p:txBody>
      </p:sp>
      <p:sp>
        <p:nvSpPr>
          <p:cNvPr id="3" name="Rect 3"/>
          <p:cNvSpPr>
            <a:spLocks noGrp="1" noChangeArrowheads="1"/>
          </p:cNvSpPr>
          <p:nvPr>
            <p:ph type="subTitle"/>
          </p:nvPr>
        </p:nvSpPr>
        <p:spPr>
          <a:xfrm>
            <a:off x="1374140" y="3892550"/>
            <a:ext cx="6411595" cy="1758950"/>
          </a:xfrm>
          <a:prstGeom prst="rect">
            <a:avLst/>
          </a:prstGeom>
          <a:ln w="0" cap="flat" cmpd="sng">
            <a:noFill/>
            <a:prstDash/>
            <a:miter lim="800000"/>
          </a:ln>
        </p:spPr>
        <p:txBody>
          <a:bodyPr wrap="square" lIns="91440" tIns="45720" rIns="91440" bIns="45720" anchor="t"/>
          <a:lstStyle/>
          <a:p>
            <a:pPr marL="0" indent="0" algn="ctr" defTabSz="508000">
              <a:lnSpc>
                <a:spcPct val="104000"/>
              </a:lnSpc>
              <a:spcBef>
                <a:spcPts val="0"/>
              </a:spcBef>
              <a:spcAft>
                <a:spcPts val="0"/>
              </a:spcAft>
              <a:buFontTx/>
              <a:buNone/>
            </a:pPr>
            <a:r>
              <a:rPr lang="en-US" altLang="ko-KR" sz="3200" dirty="0" smtClean="0">
                <a:solidFill>
                  <a:srgbClr val="000000"/>
                </a:solidFill>
                <a:latin typeface="Times New Roman" charset="0"/>
              </a:rPr>
              <a:t>European State</a:t>
            </a:r>
            <a:endParaRPr lang="ko-KR" altLang="en-US" sz="3200" dirty="0" smtClean="0">
              <a:latin typeface="Times New Roman" charset="0"/>
            </a:endParaRPr>
          </a:p>
          <a:p>
            <a:pPr marL="0" indent="0" algn="ctr" defTabSz="508000">
              <a:lnSpc>
                <a:spcPct val="104000"/>
              </a:lnSpc>
              <a:spcBef>
                <a:spcPts val="0"/>
              </a:spcBef>
              <a:spcAft>
                <a:spcPts val="0"/>
              </a:spcAft>
              <a:buFontTx/>
              <a:buNone/>
            </a:pPr>
            <a:r>
              <a:rPr lang="en-US" altLang="ko-KR" sz="3200" dirty="0" smtClean="0">
                <a:solidFill>
                  <a:srgbClr val="000000"/>
                </a:solidFill>
                <a:latin typeface="Times New Roman" charset="0"/>
              </a:rPr>
              <a:t> Consolidation in the 17th and 18th Century</a:t>
            </a:r>
            <a:endParaRPr lang="ko-KR" altLang="en-US" sz="3200" dirty="0" smtClean="0">
              <a:latin typeface="Times New Roman"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a:t>
            </a:r>
            <a:endParaRPr lang="en-US" dirty="0"/>
          </a:p>
        </p:txBody>
      </p:sp>
      <p:sp>
        <p:nvSpPr>
          <p:cNvPr id="3" name="Content Placeholder 2"/>
          <p:cNvSpPr>
            <a:spLocks noGrp="1"/>
          </p:cNvSpPr>
          <p:nvPr>
            <p:ph idx="1"/>
          </p:nvPr>
        </p:nvSpPr>
        <p:spPr/>
        <p:txBody>
          <a:bodyPr>
            <a:normAutofit lnSpcReduction="10000"/>
          </a:bodyPr>
          <a:lstStyle/>
          <a:p>
            <a:r>
              <a:rPr lang="en-US" dirty="0" smtClean="0"/>
              <a:t>Elizabeth I died without an heir , succeed by James I (VI  of Scotland 1603-1625) </a:t>
            </a:r>
            <a:endParaRPr lang="en-US" baseline="30000" dirty="0" smtClean="0"/>
          </a:p>
          <a:p>
            <a:endParaRPr lang="en-US" dirty="0" smtClean="0">
              <a:latin typeface="Tahoma"/>
              <a:cs typeface="Tahoma"/>
            </a:endParaRPr>
          </a:p>
          <a:p>
            <a:r>
              <a:rPr lang="en-US" dirty="0" smtClean="0"/>
              <a:t>James I was disliked by the people</a:t>
            </a:r>
          </a:p>
          <a:p>
            <a:r>
              <a:rPr lang="en-US" dirty="0" smtClean="0"/>
              <a:t>-did not understand the the important legislative role by the parliament</a:t>
            </a:r>
          </a:p>
          <a:p>
            <a:r>
              <a:rPr lang="en-US" dirty="0" smtClean="0"/>
              <a:t>-stuck with </a:t>
            </a:r>
            <a:r>
              <a:rPr lang="en-US" dirty="0" err="1" smtClean="0"/>
              <a:t>devine</a:t>
            </a:r>
            <a:r>
              <a:rPr lang="en-US" dirty="0" smtClean="0"/>
              <a:t> –right powers –book The True Law </a:t>
            </a:r>
            <a:r>
              <a:rPr lang="en-US" smtClean="0"/>
              <a:t>of Monarchies</a:t>
            </a:r>
            <a:endParaRPr lang="en-US" dirty="0" smtClean="0"/>
          </a:p>
          <a:p>
            <a:r>
              <a:rPr lang="en-US" dirty="0" smtClean="0"/>
              <a:t>-antagonized Puritans with hierarchical structure for the Anglican Church</a:t>
            </a:r>
          </a:p>
          <a:p>
            <a:endParaRPr lang="en-US" dirty="0"/>
          </a:p>
        </p:txBody>
      </p:sp>
    </p:spTree>
    <p:extLst>
      <p:ext uri="{BB962C8B-B14F-4D97-AF65-F5344CB8AC3E}">
        <p14:creationId xmlns:p14="http://schemas.microsoft.com/office/powerpoint/2010/main" val="761198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English Civil War</a:t>
            </a:r>
            <a:endParaRPr lang="en-US" b="1" dirty="0"/>
          </a:p>
        </p:txBody>
      </p:sp>
      <p:sp>
        <p:nvSpPr>
          <p:cNvPr id="3" name="Content Placeholder 2"/>
          <p:cNvSpPr>
            <a:spLocks noGrp="1"/>
          </p:cNvSpPr>
          <p:nvPr>
            <p:ph idx="1"/>
          </p:nvPr>
        </p:nvSpPr>
        <p:spPr/>
        <p:txBody>
          <a:bodyPr/>
          <a:lstStyle/>
          <a:p>
            <a:r>
              <a:rPr lang="en-US" dirty="0" smtClean="0"/>
              <a:t>Charles I, son of James I was just like his father, establishing the absolute rule. </a:t>
            </a:r>
          </a:p>
          <a:p>
            <a:r>
              <a:rPr lang="en-US" dirty="0" smtClean="0"/>
              <a:t>He demanded revenue, parliament  refused and issued the Petition of right (1628)</a:t>
            </a:r>
          </a:p>
          <a:p>
            <a:r>
              <a:rPr lang="en-US" dirty="0" smtClean="0"/>
              <a:t>- no taxation without parliament approval</a:t>
            </a:r>
          </a:p>
          <a:p>
            <a:r>
              <a:rPr lang="en-US" dirty="0" smtClean="0"/>
              <a:t>no arrest without due process and until proven guilty. </a:t>
            </a:r>
          </a:p>
          <a:p>
            <a:r>
              <a:rPr lang="en-US" dirty="0" smtClean="0"/>
              <a:t>Judicial court must be free of King’s influence.</a:t>
            </a:r>
          </a:p>
          <a:p>
            <a:endParaRPr lang="en-US" dirty="0"/>
          </a:p>
          <a:p>
            <a:pPr marL="0" indent="0">
              <a:buNone/>
            </a:pPr>
            <a:endParaRPr lang="en-US" dirty="0" smtClean="0"/>
          </a:p>
          <a:p>
            <a:endParaRPr lang="en-US" dirty="0"/>
          </a:p>
        </p:txBody>
      </p:sp>
    </p:spTree>
    <p:extLst>
      <p:ext uri="{BB962C8B-B14F-4D97-AF65-F5344CB8AC3E}">
        <p14:creationId xmlns:p14="http://schemas.microsoft.com/office/powerpoint/2010/main" val="3153584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Contd</a:t>
            </a:r>
            <a:r>
              <a:rPr lang="en-US" dirty="0" smtClean="0"/>
              <a:t>…</a:t>
            </a:r>
            <a:endParaRPr lang="en-US" dirty="0"/>
          </a:p>
        </p:txBody>
      </p:sp>
      <p:sp>
        <p:nvSpPr>
          <p:cNvPr id="3" name="Content Placeholder 2"/>
          <p:cNvSpPr>
            <a:spLocks noGrp="1"/>
          </p:cNvSpPr>
          <p:nvPr>
            <p:ph idx="1"/>
          </p:nvPr>
        </p:nvSpPr>
        <p:spPr/>
        <p:txBody>
          <a:bodyPr/>
          <a:lstStyle/>
          <a:p>
            <a:r>
              <a:rPr lang="en-US" dirty="0" smtClean="0"/>
              <a:t>Charles decided to rule alone from 1629 to 1639, relying on revenues from the royal domain and the use of ship money-</a:t>
            </a:r>
          </a:p>
          <a:p>
            <a:r>
              <a:rPr lang="en-US" dirty="0" smtClean="0"/>
              <a:t>Charles religious policies guided by Archbishop of Canterbury, William Laud (1573-1645). He imposed his Book of Common Prayer which annoyed Scots, who were the Presbyterians, but the Puritans were quite satisfied as it was little different than Catholicism. </a:t>
            </a:r>
            <a:endParaRPr lang="en-US" dirty="0"/>
          </a:p>
        </p:txBody>
      </p:sp>
    </p:spTree>
    <p:extLst>
      <p:ext uri="{BB962C8B-B14F-4D97-AF65-F5344CB8AC3E}">
        <p14:creationId xmlns:p14="http://schemas.microsoft.com/office/powerpoint/2010/main" val="20412504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 with Scots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When Charles called for the Parliament for help for revenues to fight the Scots, Parliament once again demanded all rules laid out in Petition of rights. And placed two of king’s top </a:t>
            </a:r>
            <a:r>
              <a:rPr lang="en-US" dirty="0" err="1" smtClean="0"/>
              <a:t>offials</a:t>
            </a:r>
            <a:r>
              <a:rPr lang="en-US" dirty="0" smtClean="0"/>
              <a:t> on trial for treason. Charles attempted to arrest parliamentary leaders, </a:t>
            </a:r>
            <a:r>
              <a:rPr lang="en-US" dirty="0" err="1" smtClean="0"/>
              <a:t>bt</a:t>
            </a:r>
            <a:r>
              <a:rPr lang="en-US" dirty="0" smtClean="0"/>
              <a:t> failed of Puritan cause, I led to a civil war </a:t>
            </a:r>
          </a:p>
          <a:p>
            <a:r>
              <a:rPr lang="en-US" dirty="0" smtClean="0"/>
              <a:t>King ‘s cavalier vs Parliament’s Roundheads which resulted in the capture of Charles in 1645</a:t>
            </a:r>
          </a:p>
          <a:p>
            <a:r>
              <a:rPr lang="en-US" dirty="0" smtClean="0"/>
              <a:t>Oliver Cromwell, the commander of the parliament side , a devout puritan, brought the end to the civil war  </a:t>
            </a:r>
            <a:endParaRPr lang="en-US" dirty="0"/>
          </a:p>
        </p:txBody>
      </p:sp>
    </p:spTree>
    <p:extLst>
      <p:ext uri="{BB962C8B-B14F-4D97-AF65-F5344CB8AC3E}">
        <p14:creationId xmlns:p14="http://schemas.microsoft.com/office/powerpoint/2010/main" val="22008123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Oliver Cromwell-Protectorate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When parliament Refused to take action against the captured king, Cromwell surrounded the parliament and drove out its most moderate members- Pride’s purge. </a:t>
            </a:r>
          </a:p>
          <a:p>
            <a:r>
              <a:rPr lang="en-US" dirty="0" smtClean="0"/>
              <a:t>King was executed for treason in 1649 by the Rump parliament of Independents.</a:t>
            </a:r>
          </a:p>
          <a:p>
            <a:r>
              <a:rPr lang="en-US" dirty="0" smtClean="0"/>
              <a:t>Declared himself Lord Protector.</a:t>
            </a:r>
          </a:p>
          <a:p>
            <a:r>
              <a:rPr lang="en-US" dirty="0" smtClean="0"/>
              <a:t>Imposed military rule</a:t>
            </a:r>
          </a:p>
          <a:p>
            <a:r>
              <a:rPr lang="en-US" dirty="0" smtClean="0"/>
              <a:t>Pursued vigorous policies</a:t>
            </a:r>
          </a:p>
          <a:p>
            <a:r>
              <a:rPr lang="en-US" dirty="0" smtClean="0"/>
              <a:t>Promoted English commerce via mercantilism</a:t>
            </a:r>
          </a:p>
          <a:p>
            <a:r>
              <a:rPr lang="en-US" dirty="0" smtClean="0"/>
              <a:t>After his death (1658), English aristocracy, tired of military rule and Cromwell’s puritanism , agreed to restore the Stuart Monarchy. </a:t>
            </a:r>
          </a:p>
          <a:p>
            <a:endParaRPr lang="en-US" dirty="0" smtClean="0"/>
          </a:p>
          <a:p>
            <a:endParaRPr lang="en-US" dirty="0" smtClean="0"/>
          </a:p>
          <a:p>
            <a:endParaRPr lang="en-US" dirty="0"/>
          </a:p>
        </p:txBody>
      </p:sp>
    </p:spTree>
    <p:extLst>
      <p:ext uri="{BB962C8B-B14F-4D97-AF65-F5344CB8AC3E}">
        <p14:creationId xmlns:p14="http://schemas.microsoft.com/office/powerpoint/2010/main" val="17706213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t>
            </a:r>
            <a:r>
              <a:rPr lang="en-US" dirty="0"/>
              <a:t>S</a:t>
            </a:r>
            <a:r>
              <a:rPr lang="en-US" dirty="0" smtClean="0"/>
              <a:t>tuart Restoration and Glorious Revolution</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Restoration of Charles II (1660-1685)</a:t>
            </a:r>
          </a:p>
          <a:p>
            <a:r>
              <a:rPr lang="en-US" dirty="0" smtClean="0"/>
              <a:t>Declaration of Indulgences</a:t>
            </a:r>
          </a:p>
          <a:p>
            <a:r>
              <a:rPr lang="en-US" dirty="0" smtClean="0"/>
              <a:t>Test Acts</a:t>
            </a:r>
          </a:p>
          <a:p>
            <a:pPr marL="0" indent="0">
              <a:buNone/>
            </a:pPr>
            <a:r>
              <a:rPr lang="en-US" dirty="0" smtClean="0"/>
              <a:t>End of </a:t>
            </a:r>
            <a:r>
              <a:rPr lang="en-US" dirty="0" err="1" smtClean="0"/>
              <a:t>stuart</a:t>
            </a:r>
            <a:r>
              <a:rPr lang="en-US" dirty="0" smtClean="0"/>
              <a:t> monarchy</a:t>
            </a:r>
          </a:p>
          <a:p>
            <a:r>
              <a:rPr lang="en-US" dirty="0" smtClean="0"/>
              <a:t>James II (1685-1688) – T</a:t>
            </a:r>
          </a:p>
          <a:p>
            <a:r>
              <a:rPr lang="en-US" dirty="0" smtClean="0"/>
              <a:t>Glorious revolution</a:t>
            </a:r>
          </a:p>
          <a:p>
            <a:r>
              <a:rPr lang="en-US" dirty="0" smtClean="0"/>
              <a:t>William III (1689-1702)-</a:t>
            </a:r>
            <a:r>
              <a:rPr lang="en-US" dirty="0" err="1" smtClean="0"/>
              <a:t>Torries</a:t>
            </a:r>
            <a:r>
              <a:rPr lang="en-US" dirty="0" smtClean="0"/>
              <a:t> and </a:t>
            </a:r>
            <a:r>
              <a:rPr lang="en-US" dirty="0" err="1" smtClean="0"/>
              <a:t>whigs</a:t>
            </a:r>
            <a:endParaRPr lang="en-US" dirty="0" smtClean="0"/>
          </a:p>
          <a:p>
            <a:r>
              <a:rPr lang="en-US" dirty="0" smtClean="0"/>
              <a:t>Bill of rights (1689)</a:t>
            </a:r>
          </a:p>
          <a:p>
            <a:endParaRPr lang="en-US" dirty="0"/>
          </a:p>
          <a:p>
            <a:r>
              <a:rPr lang="en-US" dirty="0" smtClean="0"/>
              <a:t>Act of succession (1701)</a:t>
            </a:r>
          </a:p>
          <a:p>
            <a:r>
              <a:rPr lang="en-US" dirty="0" smtClean="0"/>
              <a:t>Creation of united Kingdom</a:t>
            </a:r>
            <a:endParaRPr lang="en-US" dirty="0"/>
          </a:p>
        </p:txBody>
      </p:sp>
    </p:spTree>
    <p:extLst>
      <p:ext uri="{BB962C8B-B14F-4D97-AF65-F5344CB8AC3E}">
        <p14:creationId xmlns:p14="http://schemas.microsoft.com/office/powerpoint/2010/main" val="21992107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 4"/>
          <p:cNvSpPr>
            <a:spLocks noGrp="1" noChangeArrowheads="1"/>
          </p:cNvSpPr>
          <p:nvPr>
            <p:ph type="title"/>
          </p:nvPr>
        </p:nvSpPr>
        <p:spPr>
          <a:xfrm>
            <a:off x="458470" y="274955"/>
            <a:ext cx="8242934" cy="1145540"/>
          </a:xfrm>
          <a:prstGeom prst="rect">
            <a:avLst/>
          </a:prstGeom>
          <a:ln w="0" cap="flat" cmpd="sng">
            <a:noFill/>
            <a:prstDash/>
            <a:miter lim="800000"/>
          </a:ln>
        </p:spPr>
        <p:txBody>
          <a:bodyPr wrap="square" lIns="91440" tIns="45720" rIns="91440" bIns="45720" anchor="ctr">
            <a:normAutofit fontScale="90000"/>
          </a:bodyPr>
          <a:lstStyle/>
          <a:p>
            <a:pPr marL="0" indent="0" algn="ctr" defTabSz="508000">
              <a:lnSpc>
                <a:spcPct val="104000"/>
              </a:lnSpc>
              <a:spcBef>
                <a:spcPts val="0"/>
              </a:spcBef>
              <a:spcAft>
                <a:spcPts val="0"/>
              </a:spcAft>
              <a:buFontTx/>
              <a:buNone/>
            </a:pPr>
            <a:r>
              <a:rPr lang="en-US" altLang="ko-KR" sz="4400" dirty="0" smtClean="0">
                <a:solidFill>
                  <a:srgbClr val="000000"/>
                </a:solidFill>
                <a:latin typeface="Times New Roman" charset="0"/>
              </a:rPr>
              <a:t>The Netherlands: Golden Age to Decline</a:t>
            </a:r>
            <a:endParaRPr lang="ko-KR" altLang="en-US" sz="4400" dirty="0" smtClean="0">
              <a:latin typeface="Times New Roman" charset="0"/>
            </a:endParaRPr>
          </a:p>
        </p:txBody>
      </p:sp>
      <p:sp>
        <p:nvSpPr>
          <p:cNvPr id="5" name="Rect 5"/>
          <p:cNvSpPr>
            <a:spLocks noGrp="1" noChangeArrowheads="1"/>
          </p:cNvSpPr>
          <p:nvPr>
            <p:ph/>
          </p:nvPr>
        </p:nvSpPr>
        <p:spPr>
          <a:xfrm>
            <a:off x="516890" y="1939289"/>
            <a:ext cx="8246745" cy="3425825"/>
          </a:xfrm>
          <a:prstGeom prst="rect">
            <a:avLst/>
          </a:prstGeom>
          <a:ln w="0" cap="flat" cmpd="sng">
            <a:noFill/>
            <a:prstDash/>
            <a:miter lim="800000"/>
          </a:ln>
        </p:spPr>
        <p:txBody>
          <a:bodyPr wrap="square" lIns="91440" tIns="45720" rIns="91440" bIns="45720" anchor="t">
            <a:normAutofit lnSpcReduction="10000"/>
          </a:bodyPr>
          <a:lstStyle/>
          <a:p>
            <a:pPr marL="0" indent="0" algn="l" defTabSz="508000">
              <a:lnSpc>
                <a:spcPct val="104000"/>
              </a:lnSpc>
              <a:spcBef>
                <a:spcPts val="0"/>
              </a:spcBef>
              <a:spcAft>
                <a:spcPts val="0"/>
              </a:spcAft>
              <a:buFontTx/>
              <a:buNone/>
            </a:pPr>
            <a:r>
              <a:rPr lang="en-US" altLang="ko-KR" sz="3200" dirty="0" smtClean="0">
                <a:solidFill>
                  <a:srgbClr val="000000"/>
                </a:solidFill>
                <a:latin typeface="Times New Roman" charset="0"/>
              </a:rPr>
              <a:t>Netherlands=Burgundy =TheDutch</a:t>
            </a:r>
            <a:endParaRPr lang="ko-KR" altLang="en-US" sz="3200" dirty="0" smtClean="0">
              <a:latin typeface="Times New Roman" charset="0"/>
            </a:endParaRPr>
          </a:p>
          <a:p>
            <a:pPr marL="0" indent="0" algn="l" defTabSz="508000">
              <a:lnSpc>
                <a:spcPct val="104000"/>
              </a:lnSpc>
              <a:spcBef>
                <a:spcPts val="0"/>
              </a:spcBef>
              <a:spcAft>
                <a:spcPts val="0"/>
              </a:spcAft>
              <a:buFontTx/>
              <a:buNone/>
            </a:pPr>
            <a:r>
              <a:rPr lang="en-US" altLang="ko-KR" sz="3200" dirty="0" smtClean="0">
                <a:solidFill>
                  <a:srgbClr val="000000"/>
                </a:solidFill>
                <a:latin typeface="Times New Roman" charset="0"/>
              </a:rPr>
              <a:t>17 provinces -northern 7 declared independence from Spain (peace of Westphalia  (1648). Theycreated a loose coalition of republic called Ditch Republic </a:t>
            </a:r>
            <a:endParaRPr lang="ko-KR" altLang="en-US" sz="3200" dirty="0" smtClean="0">
              <a:latin typeface="Times New Roman" charset="0"/>
            </a:endParaRPr>
          </a:p>
          <a:p>
            <a:pPr marL="0" indent="0" algn="l" defTabSz="508000">
              <a:lnSpc>
                <a:spcPct val="104000"/>
              </a:lnSpc>
              <a:spcBef>
                <a:spcPts val="0"/>
              </a:spcBef>
              <a:spcAft>
                <a:spcPts val="0"/>
              </a:spcAft>
              <a:buFontTx/>
              <a:buNone/>
            </a:pPr>
            <a:r>
              <a:rPr lang="en-US" altLang="ko-KR" sz="3200" dirty="0" smtClean="0">
                <a:solidFill>
                  <a:srgbClr val="000000"/>
                </a:solidFill>
                <a:latin typeface="Times New Roman" charset="0"/>
              </a:rPr>
              <a:t>Southern 10 provinces remained loyal to our Spain, were catholic and spoke french. </a:t>
            </a:r>
            <a:endParaRPr lang="ko-KR" altLang="en-US" sz="3200" dirty="0" smtClean="0">
              <a:latin typeface="Times New Roman" charset="0"/>
            </a:endParaRPr>
          </a:p>
          <a:p>
            <a:pPr marL="0" indent="0" algn="l" defTabSz="508000">
              <a:lnSpc>
                <a:spcPct val="104000"/>
              </a:lnSpc>
              <a:spcBef>
                <a:spcPts val="0"/>
              </a:spcBef>
              <a:spcAft>
                <a:spcPts val="0"/>
              </a:spcAft>
              <a:buFontTx/>
              <a:buNone/>
            </a:pPr>
            <a:endParaRPr lang="ko-KR" altLang="en-US" sz="3200" dirty="0" smtClean="0">
              <a:latin typeface="Times New Roman" charset="0"/>
            </a:endParaRPr>
          </a:p>
        </p:txBody>
      </p:sp>
      <p:pic>
        <p:nvPicPr>
          <p:cNvPr id="6" name="Picture 1" descr="/storage/emulated/0/.polarisOffice5/polarisTemp/fImage86246.jpeg"/>
          <p:cNvPicPr>
            <a:picLocks noChangeAspect="1"/>
          </p:cNvPicPr>
          <p:nvPr/>
        </p:nvPicPr>
        <p:blipFill>
          <a:blip r:embed="rId2"/>
          <a:stretch>
            <a:fillRect/>
          </a:stretch>
        </p:blipFill>
        <p:spPr>
          <a:xfrm>
            <a:off x="3511550" y="4672965"/>
            <a:ext cx="1873250" cy="2183130"/>
          </a:xfrm>
          <a:prstGeom prst="rect">
            <a:avLst/>
          </a:prstGeom>
          <a:noFill/>
          <a:ln w="3175" cap="flat" cmpd="sng">
            <a:noFill/>
            <a:prstDash/>
            <a:miter lim="800000"/>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 7"/>
          <p:cNvSpPr>
            <a:spLocks noGrp="1" noChangeArrowheads="1"/>
          </p:cNvSpPr>
          <p:nvPr>
            <p:ph type="title"/>
          </p:nvPr>
        </p:nvSpPr>
        <p:spPr>
          <a:xfrm>
            <a:off x="458470" y="274955"/>
            <a:ext cx="8242934" cy="1145540"/>
          </a:xfrm>
          <a:prstGeom prst="rect">
            <a:avLst/>
          </a:prstGeom>
          <a:ln w="0" cap="flat" cmpd="sng">
            <a:noFill/>
            <a:prstDash/>
            <a:miter lim="800000"/>
          </a:ln>
        </p:spPr>
        <p:txBody>
          <a:bodyPr wrap="square" lIns="91440" tIns="45720" rIns="91440" bIns="45720" anchor="ctr"/>
          <a:lstStyle/>
          <a:p>
            <a:pPr marL="0" indent="0" algn="ctr" defTabSz="508000">
              <a:lnSpc>
                <a:spcPct val="104000"/>
              </a:lnSpc>
              <a:spcBef>
                <a:spcPts val="0"/>
              </a:spcBef>
              <a:spcAft>
                <a:spcPts val="0"/>
              </a:spcAft>
              <a:buFontTx/>
              <a:buNone/>
            </a:pPr>
            <a:r>
              <a:rPr lang="en-US" altLang="ko-KR" sz="4400" dirty="0" smtClean="0">
                <a:solidFill>
                  <a:srgbClr val="000000"/>
                </a:solidFill>
                <a:latin typeface="Times New Roman" charset="0"/>
              </a:rPr>
              <a:t>A Comercial Republic: The Dutch</a:t>
            </a:r>
            <a:endParaRPr lang="ko-KR" altLang="en-US" sz="4400" dirty="0" smtClean="0">
              <a:latin typeface="Times New Roman" charset="0"/>
            </a:endParaRPr>
          </a:p>
        </p:txBody>
      </p:sp>
      <p:sp>
        <p:nvSpPr>
          <p:cNvPr id="8" name="Rect 8"/>
          <p:cNvSpPr>
            <a:spLocks noGrp="1" noChangeArrowheads="1"/>
          </p:cNvSpPr>
          <p:nvPr>
            <p:ph/>
          </p:nvPr>
        </p:nvSpPr>
        <p:spPr>
          <a:xfrm>
            <a:off x="456565" y="1603375"/>
            <a:ext cx="8246745" cy="5271135"/>
          </a:xfrm>
          <a:prstGeom prst="rect">
            <a:avLst/>
          </a:prstGeom>
          <a:ln w="0" cap="flat" cmpd="sng">
            <a:noFill/>
            <a:prstDash/>
            <a:miter lim="800000"/>
          </a:ln>
        </p:spPr>
        <p:txBody>
          <a:bodyPr wrap="square" lIns="91440" tIns="45720" rIns="91440" bIns="45720" anchor="t">
            <a:normAutofit fontScale="92500" lnSpcReduction="10000"/>
          </a:bodyPr>
          <a:lstStyle/>
          <a:p>
            <a:pPr marL="0" indent="0" algn="l" defTabSz="508000">
              <a:lnSpc>
                <a:spcPct val="104000"/>
              </a:lnSpc>
              <a:spcBef>
                <a:spcPts val="0"/>
              </a:spcBef>
              <a:spcAft>
                <a:spcPts val="0"/>
              </a:spcAft>
              <a:buFontTx/>
              <a:buNone/>
            </a:pPr>
            <a:r>
              <a:rPr lang="en-US" altLang="ko-KR" sz="3200" dirty="0" smtClean="0">
                <a:solidFill>
                  <a:srgbClr val="000000"/>
                </a:solidFill>
                <a:latin typeface="Times New Roman" charset="0"/>
              </a:rPr>
              <a:t>This region was quite different amongst their neighboring regions and posed a challenge. </a:t>
            </a:r>
            <a:endParaRPr lang="ko-KR" altLang="en-US" sz="3200" dirty="0" smtClean="0">
              <a:latin typeface="Times New Roman" charset="0"/>
            </a:endParaRPr>
          </a:p>
          <a:p>
            <a:pPr marL="0" indent="0" algn="l" defTabSz="508000">
              <a:lnSpc>
                <a:spcPct val="104000"/>
              </a:lnSpc>
              <a:spcBef>
                <a:spcPts val="0"/>
              </a:spcBef>
              <a:spcAft>
                <a:spcPts val="0"/>
              </a:spcAft>
              <a:buFontTx/>
              <a:buNone/>
            </a:pPr>
            <a:r>
              <a:rPr lang="en-US" altLang="ko-KR" sz="3200" dirty="0" smtClean="0">
                <a:solidFill>
                  <a:srgbClr val="000000"/>
                </a:solidFill>
                <a:latin typeface="Times New Roman" charset="0"/>
              </a:rPr>
              <a:t>Became Europe's leading commercial power intrude forest half of the 17th century </a:t>
            </a:r>
            <a:endParaRPr lang="ko-KR" altLang="en-US" sz="3200" dirty="0" smtClean="0">
              <a:latin typeface="Times New Roman" charset="0"/>
            </a:endParaRPr>
          </a:p>
          <a:p>
            <a:pPr marL="0" indent="0" algn="l" defTabSz="508000">
              <a:lnSpc>
                <a:spcPct val="104000"/>
              </a:lnSpc>
              <a:spcBef>
                <a:spcPts val="0"/>
              </a:spcBef>
              <a:spcAft>
                <a:spcPts val="0"/>
              </a:spcAft>
              <a:buFontTx/>
              <a:buNone/>
            </a:pPr>
            <a:r>
              <a:rPr lang="en-US" altLang="ko-KR" sz="3200" dirty="0" smtClean="0">
                <a:solidFill>
                  <a:srgbClr val="000000"/>
                </a:solidFill>
                <a:latin typeface="Times New Roman" charset="0"/>
              </a:rPr>
              <a:t>HOW DID THIS SMALL NATION WITH JUST A MILLION WITH FEW NATURAL RESOURCES BECAME POWERFUL AND THREAT TO FRANCE?</a:t>
            </a:r>
            <a:endParaRPr lang="ko-KR" altLang="en-US" sz="3200" dirty="0" smtClean="0">
              <a:latin typeface="Times New Roman" charset="0"/>
            </a:endParaRPr>
          </a:p>
          <a:p>
            <a:pPr marL="0" indent="0" algn="l" defTabSz="508000">
              <a:lnSpc>
                <a:spcPct val="104000"/>
              </a:lnSpc>
              <a:spcBef>
                <a:spcPts val="0"/>
              </a:spcBef>
              <a:spcAft>
                <a:spcPts val="0"/>
              </a:spcAft>
              <a:buFontTx/>
              <a:buNone/>
            </a:pPr>
            <a:r>
              <a:rPr lang="en-US" altLang="ko-KR" sz="3200" dirty="0" smtClean="0">
                <a:solidFill>
                  <a:srgbClr val="000000"/>
                </a:solidFill>
                <a:latin typeface="Times New Roman" charset="0"/>
              </a:rPr>
              <a:t>1. made efficient use of their resources. Built dams and dikes and build polders to divert water. </a:t>
            </a:r>
            <a:endParaRPr lang="ko-KR" altLang="en-US" sz="3200" dirty="0" smtClean="0">
              <a:latin typeface="Times New Roman" charset="0"/>
            </a:endParaRPr>
          </a:p>
          <a:p>
            <a:pPr marL="0" indent="0" algn="l" defTabSz="508000">
              <a:lnSpc>
                <a:spcPct val="104000"/>
              </a:lnSpc>
              <a:spcBef>
                <a:spcPts val="0"/>
              </a:spcBef>
              <a:spcAft>
                <a:spcPts val="0"/>
              </a:spcAft>
              <a:buFontTx/>
              <a:buNone/>
            </a:pPr>
            <a:r>
              <a:rPr lang="en-US" altLang="ko-KR" sz="3200" dirty="0" smtClean="0">
                <a:solidFill>
                  <a:srgbClr val="000000"/>
                </a:solidFill>
                <a:latin typeface="Times New Roman" charset="0"/>
              </a:rPr>
              <a:t>Established colonies in east indies and south America</a:t>
            </a:r>
            <a:endParaRPr lang="ko-KR" altLang="en-US" sz="3200" dirty="0" smtClean="0">
              <a:latin typeface="Times New Roman"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 9"/>
          <p:cNvSpPr>
            <a:spLocks noGrp="1" noChangeArrowheads="1"/>
          </p:cNvSpPr>
          <p:nvPr>
            <p:ph type="title"/>
          </p:nvPr>
        </p:nvSpPr>
        <p:spPr>
          <a:xfrm>
            <a:off x="458470" y="274955"/>
            <a:ext cx="8242934" cy="1145540"/>
          </a:xfrm>
          <a:prstGeom prst="rect">
            <a:avLst/>
          </a:prstGeom>
          <a:ln w="0" cap="flat" cmpd="sng">
            <a:noFill/>
            <a:prstDash/>
            <a:miter lim="800000"/>
          </a:ln>
        </p:spPr>
        <p:txBody>
          <a:bodyPr wrap="square" lIns="91440" tIns="45720" rIns="91440" bIns="45720" anchor="ctr"/>
          <a:lstStyle/>
          <a:p>
            <a:pPr marL="0" indent="0" algn="ctr" defTabSz="508000">
              <a:lnSpc>
                <a:spcPct val="104000"/>
              </a:lnSpc>
              <a:spcBef>
                <a:spcPts val="0"/>
              </a:spcBef>
              <a:spcAft>
                <a:spcPts val="0"/>
              </a:spcAft>
              <a:buFontTx/>
              <a:buNone/>
            </a:pPr>
            <a:endParaRPr lang="ko-KR" altLang="en-US" sz="4400" dirty="0" smtClean="0">
              <a:latin typeface="Times New Roman" charset="0"/>
            </a:endParaRPr>
          </a:p>
        </p:txBody>
      </p:sp>
      <p:sp>
        <p:nvSpPr>
          <p:cNvPr id="10" name="Rect 10"/>
          <p:cNvSpPr>
            <a:spLocks noGrp="1" noChangeArrowheads="1"/>
          </p:cNvSpPr>
          <p:nvPr>
            <p:ph/>
          </p:nvPr>
        </p:nvSpPr>
        <p:spPr>
          <a:xfrm>
            <a:off x="458470" y="1603375"/>
            <a:ext cx="8242934" cy="4533900"/>
          </a:xfrm>
          <a:prstGeom prst="rect">
            <a:avLst/>
          </a:prstGeom>
          <a:ln w="0" cap="flat" cmpd="sng">
            <a:noFill/>
            <a:prstDash/>
            <a:miter lim="800000"/>
          </a:ln>
        </p:spPr>
        <p:txBody>
          <a:bodyPr wrap="square" lIns="91440" tIns="45720" rIns="91440" bIns="45720" anchor="t"/>
          <a:lstStyle/>
          <a:p>
            <a:pPr marL="0" indent="0" algn="l" defTabSz="508000">
              <a:lnSpc>
                <a:spcPct val="104000"/>
              </a:lnSpc>
              <a:spcBef>
                <a:spcPts val="0"/>
              </a:spcBef>
              <a:spcAft>
                <a:spcPts val="0"/>
              </a:spcAft>
              <a:buFontTx/>
              <a:buNone/>
            </a:pPr>
            <a:r>
              <a:rPr lang="en-US" altLang="ko-KR" sz="3200" dirty="0" smtClean="0">
                <a:solidFill>
                  <a:srgbClr val="000000"/>
                </a:solidFill>
                <a:latin typeface="Times New Roman" charset="0"/>
              </a:rPr>
              <a:t>2. Middlemen of Europe and traded with all nations of Europe</a:t>
            </a:r>
            <a:endParaRPr lang="ko-KR" altLang="en-US" sz="3200" dirty="0" smtClean="0">
              <a:latin typeface="Times New Roman" charset="0"/>
            </a:endParaRPr>
          </a:p>
          <a:p>
            <a:pPr marL="0" indent="0" algn="l" defTabSz="508000">
              <a:lnSpc>
                <a:spcPct val="104000"/>
              </a:lnSpc>
              <a:spcBef>
                <a:spcPts val="0"/>
              </a:spcBef>
              <a:spcAft>
                <a:spcPts val="0"/>
              </a:spcAft>
              <a:buFontTx/>
              <a:buNone/>
            </a:pPr>
            <a:r>
              <a:rPr lang="en-US" altLang="ko-KR" sz="3200" dirty="0" smtClean="0">
                <a:solidFill>
                  <a:srgbClr val="000000"/>
                </a:solidFill>
                <a:latin typeface="Times New Roman" charset="0"/>
              </a:rPr>
              <a:t>3. Financial center of Europe,  worth bank of Amsterdam and the stock exchange</a:t>
            </a:r>
            <a:endParaRPr lang="ko-KR" altLang="en-US" sz="3200" dirty="0" smtClean="0">
              <a:latin typeface="Times New Roman" charset="0"/>
            </a:endParaRPr>
          </a:p>
          <a:p>
            <a:pPr marL="0" indent="0" algn="l" defTabSz="508000">
              <a:lnSpc>
                <a:spcPct val="104000"/>
              </a:lnSpc>
              <a:spcBef>
                <a:spcPts val="0"/>
              </a:spcBef>
              <a:spcAft>
                <a:spcPts val="0"/>
              </a:spcAft>
              <a:buFontTx/>
              <a:buNone/>
            </a:pPr>
            <a:r>
              <a:rPr lang="en-US" altLang="ko-KR" sz="3200" dirty="0" smtClean="0">
                <a:solidFill>
                  <a:srgbClr val="000000"/>
                </a:solidFill>
                <a:latin typeface="Times New Roman" charset="0"/>
              </a:rPr>
              <a:t>4. Practiced religious tolerance</a:t>
            </a:r>
            <a:endParaRPr lang="ko-KR" altLang="en-US" sz="3200" dirty="0" smtClean="0">
              <a:latin typeface="Times New Roman"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 11"/>
          <p:cNvSpPr>
            <a:spLocks noGrp="1" noChangeArrowheads="1"/>
          </p:cNvSpPr>
          <p:nvPr>
            <p:ph type="title"/>
          </p:nvPr>
        </p:nvSpPr>
        <p:spPr>
          <a:xfrm>
            <a:off x="820420" y="619760"/>
            <a:ext cx="8242934" cy="1145540"/>
          </a:xfrm>
          <a:prstGeom prst="rect">
            <a:avLst/>
          </a:prstGeom>
          <a:ln w="0" cap="flat" cmpd="sng">
            <a:noFill/>
            <a:prstDash/>
            <a:miter lim="800000"/>
          </a:ln>
        </p:spPr>
        <p:txBody>
          <a:bodyPr wrap="square" lIns="91440" tIns="45720" rIns="91440" bIns="45720" anchor="ctr"/>
          <a:lstStyle/>
          <a:p>
            <a:pPr marL="0" indent="0" algn="ctr" defTabSz="508000">
              <a:lnSpc>
                <a:spcPct val="104000"/>
              </a:lnSpc>
              <a:spcBef>
                <a:spcPts val="0"/>
              </a:spcBef>
              <a:spcAft>
                <a:spcPts val="0"/>
              </a:spcAft>
              <a:buFontTx/>
              <a:buNone/>
            </a:pPr>
            <a:r>
              <a:rPr lang="en-US" altLang="ko-KR" sz="4400" dirty="0" smtClean="0">
                <a:solidFill>
                  <a:srgbClr val="000000"/>
                </a:solidFill>
                <a:latin typeface="Times New Roman" charset="0"/>
              </a:rPr>
              <a:t>Dutch Golden Age - 1550-1650</a:t>
            </a:r>
            <a:endParaRPr lang="ko-KR" altLang="en-US" sz="4400" dirty="0" smtClean="0">
              <a:latin typeface="Times New Roman" charset="0"/>
            </a:endParaRPr>
          </a:p>
        </p:txBody>
      </p:sp>
      <p:sp>
        <p:nvSpPr>
          <p:cNvPr id="12" name="Rect 12"/>
          <p:cNvSpPr>
            <a:spLocks noGrp="1" noChangeArrowheads="1"/>
          </p:cNvSpPr>
          <p:nvPr>
            <p:ph/>
          </p:nvPr>
        </p:nvSpPr>
        <p:spPr>
          <a:xfrm>
            <a:off x="458470" y="1603375"/>
            <a:ext cx="8242934" cy="4533900"/>
          </a:xfrm>
          <a:prstGeom prst="rect">
            <a:avLst/>
          </a:prstGeom>
          <a:ln w="0" cap="flat" cmpd="sng">
            <a:noFill/>
            <a:prstDash/>
            <a:miter lim="800000"/>
          </a:ln>
        </p:spPr>
        <p:txBody>
          <a:bodyPr wrap="square" lIns="91440" tIns="45720" rIns="91440" bIns="45720" anchor="t">
            <a:normAutofit lnSpcReduction="10000"/>
          </a:bodyPr>
          <a:lstStyle/>
          <a:p>
            <a:pPr marL="0" indent="0" algn="l" defTabSz="508000">
              <a:lnSpc>
                <a:spcPct val="104000"/>
              </a:lnSpc>
              <a:spcBef>
                <a:spcPts val="0"/>
              </a:spcBef>
              <a:spcAft>
                <a:spcPts val="0"/>
              </a:spcAft>
              <a:buFontTx/>
              <a:buNone/>
            </a:pPr>
            <a:r>
              <a:rPr lang="en-US" altLang="ko-KR" sz="3200" dirty="0" smtClean="0">
                <a:solidFill>
                  <a:srgbClr val="000000"/>
                </a:solidFill>
                <a:latin typeface="Times New Roman" charset="0"/>
              </a:rPr>
              <a:t>It's commercial wealth and diverse population brought talent and prosperity.</a:t>
            </a:r>
            <a:endParaRPr lang="ko-KR" altLang="en-US" sz="3200" dirty="0" smtClean="0">
              <a:latin typeface="Times New Roman" charset="0"/>
            </a:endParaRPr>
          </a:p>
          <a:p>
            <a:pPr marL="0" indent="0" algn="l" defTabSz="508000">
              <a:lnSpc>
                <a:spcPct val="104000"/>
              </a:lnSpc>
              <a:spcBef>
                <a:spcPts val="0"/>
              </a:spcBef>
              <a:spcAft>
                <a:spcPts val="0"/>
              </a:spcAft>
              <a:buFontTx/>
              <a:buNone/>
            </a:pPr>
            <a:r>
              <a:rPr lang="en-US" altLang="ko-KR" sz="3200" dirty="0" smtClean="0">
                <a:solidFill>
                  <a:srgbClr val="000000"/>
                </a:solidFill>
                <a:latin typeface="Times New Roman" charset="0"/>
              </a:rPr>
              <a:t>Cultural activity- focused on themes of middle class domestic life,  nature,  and science. </a:t>
            </a:r>
            <a:endParaRPr lang="ko-KR" altLang="en-US" sz="3200" dirty="0" smtClean="0">
              <a:latin typeface="Times New Roman" charset="0"/>
            </a:endParaRPr>
          </a:p>
          <a:p>
            <a:pPr marL="0" indent="0" algn="l" defTabSz="508000">
              <a:lnSpc>
                <a:spcPct val="104000"/>
              </a:lnSpc>
              <a:spcBef>
                <a:spcPts val="0"/>
              </a:spcBef>
              <a:spcAft>
                <a:spcPts val="0"/>
              </a:spcAft>
              <a:buFontTx/>
              <a:buNone/>
            </a:pPr>
            <a:r>
              <a:rPr lang="en-US" altLang="ko-KR" sz="3200" dirty="0" smtClean="0">
                <a:solidFill>
                  <a:srgbClr val="000000"/>
                </a:solidFill>
                <a:latin typeface="Times New Roman" charset="0"/>
              </a:rPr>
              <a:t>Jan vermeer (1632-1675) </a:t>
            </a:r>
            <a:endParaRPr lang="ko-KR" altLang="en-US" sz="3200" dirty="0" smtClean="0">
              <a:latin typeface="Times New Roman" charset="0"/>
            </a:endParaRPr>
          </a:p>
          <a:p>
            <a:pPr marL="0" indent="0" algn="l" defTabSz="508000">
              <a:lnSpc>
                <a:spcPct val="104000"/>
              </a:lnSpc>
              <a:spcBef>
                <a:spcPts val="0"/>
              </a:spcBef>
              <a:spcAft>
                <a:spcPts val="0"/>
              </a:spcAft>
              <a:buFontTx/>
              <a:buNone/>
            </a:pPr>
            <a:r>
              <a:rPr lang="en-US" altLang="ko-KR" sz="3200" dirty="0" smtClean="0">
                <a:solidFill>
                  <a:srgbClr val="000000"/>
                </a:solidFill>
                <a:latin typeface="Times New Roman" charset="0"/>
              </a:rPr>
              <a:t>Judith Lester (2609-1660)</a:t>
            </a:r>
            <a:endParaRPr lang="ko-KR" altLang="en-US" sz="3200" dirty="0" smtClean="0">
              <a:latin typeface="Times New Roman" charset="0"/>
            </a:endParaRPr>
          </a:p>
          <a:p>
            <a:pPr marL="0" indent="0" algn="l" defTabSz="508000">
              <a:lnSpc>
                <a:spcPct val="104000"/>
              </a:lnSpc>
              <a:spcBef>
                <a:spcPts val="0"/>
              </a:spcBef>
              <a:spcAft>
                <a:spcPts val="0"/>
              </a:spcAft>
              <a:buFontTx/>
              <a:buNone/>
            </a:pPr>
            <a:r>
              <a:rPr lang="en-US" altLang="ko-KR" sz="3200" dirty="0" smtClean="0">
                <a:solidFill>
                  <a:srgbClr val="000000"/>
                </a:solidFill>
                <a:latin typeface="Times New Roman" charset="0"/>
              </a:rPr>
              <a:t>Frans Halstead (1588-1666)</a:t>
            </a:r>
            <a:endParaRPr lang="ko-KR" altLang="en-US" sz="3200" dirty="0" smtClean="0">
              <a:latin typeface="Times New Roman" charset="0"/>
            </a:endParaRPr>
          </a:p>
          <a:p>
            <a:pPr marL="0" indent="0" algn="l" defTabSz="508000">
              <a:lnSpc>
                <a:spcPct val="104000"/>
              </a:lnSpc>
              <a:spcBef>
                <a:spcPts val="0"/>
              </a:spcBef>
              <a:spcAft>
                <a:spcPts val="0"/>
              </a:spcAft>
              <a:buFontTx/>
              <a:buNone/>
            </a:pPr>
            <a:r>
              <a:rPr lang="en-US" altLang="ko-KR" sz="3200" dirty="0" smtClean="0">
                <a:solidFill>
                  <a:srgbClr val="000000"/>
                </a:solidFill>
                <a:latin typeface="Times New Roman" charset="0"/>
              </a:rPr>
              <a:t>Rembrandt von Rijn (1606-1669)</a:t>
            </a:r>
            <a:endParaRPr lang="ko-KR" altLang="en-US" sz="3200" dirty="0" smtClean="0">
              <a:latin typeface="Times New Roman" charset="0"/>
            </a:endParaRPr>
          </a:p>
          <a:p>
            <a:pPr marL="0" indent="0" algn="l" defTabSz="508000">
              <a:lnSpc>
                <a:spcPct val="104000"/>
              </a:lnSpc>
              <a:spcBef>
                <a:spcPts val="0"/>
              </a:spcBef>
              <a:spcAft>
                <a:spcPts val="0"/>
              </a:spcAft>
              <a:buFontTx/>
              <a:buNone/>
            </a:pPr>
            <a:r>
              <a:rPr lang="en-US" altLang="ko-KR" sz="3200" dirty="0" smtClean="0">
                <a:solidFill>
                  <a:srgbClr val="000000"/>
                </a:solidFill>
                <a:latin typeface="Times New Roman" charset="0"/>
              </a:rPr>
              <a:t>Rene Descrates (1596-1650)</a:t>
            </a:r>
          </a:p>
          <a:p>
            <a:pPr marL="0" indent="0" algn="l" defTabSz="508000">
              <a:lnSpc>
                <a:spcPct val="104000"/>
              </a:lnSpc>
              <a:spcBef>
                <a:spcPts val="0"/>
              </a:spcBef>
              <a:spcAft>
                <a:spcPts val="0"/>
              </a:spcAft>
              <a:buFontTx/>
              <a:buNone/>
            </a:pPr>
            <a:endParaRPr lang="ko-KR" altLang="en-US" sz="3200" dirty="0" smtClean="0">
              <a:latin typeface="Times New Roman" charset="0"/>
            </a:endParaRPr>
          </a:p>
          <a:p>
            <a:pPr marL="0" indent="0" algn="l" defTabSz="508000">
              <a:lnSpc>
                <a:spcPct val="104000"/>
              </a:lnSpc>
              <a:spcBef>
                <a:spcPts val="0"/>
              </a:spcBef>
              <a:spcAft>
                <a:spcPts val="0"/>
              </a:spcAft>
              <a:buFontTx/>
              <a:buNone/>
            </a:pPr>
            <a:endParaRPr lang="ko-KR" altLang="en-US" sz="3200" dirty="0" smtClean="0">
              <a:latin typeface="Times New Roman" charset="0"/>
            </a:endParaRPr>
          </a:p>
          <a:p>
            <a:pPr marL="0" indent="0" algn="l" defTabSz="508000">
              <a:lnSpc>
                <a:spcPct val="104000"/>
              </a:lnSpc>
              <a:spcBef>
                <a:spcPts val="0"/>
              </a:spcBef>
              <a:spcAft>
                <a:spcPts val="0"/>
              </a:spcAft>
              <a:buFontTx/>
              <a:buNone/>
            </a:pPr>
            <a:endParaRPr lang="ko-KR" altLang="en-US" sz="3200" dirty="0" smtClean="0">
              <a:latin typeface="Times New Roman" charset="0"/>
            </a:endParaRPr>
          </a:p>
        </p:txBody>
      </p:sp>
      <p:sp>
        <p:nvSpPr>
          <p:cNvPr id="2" name="TextBox 1"/>
          <p:cNvSpPr txBox="1"/>
          <p:nvPr/>
        </p:nvSpPr>
        <p:spPr>
          <a:xfrm>
            <a:off x="8605109" y="1269974"/>
            <a:ext cx="312906" cy="369332"/>
          </a:xfrm>
          <a:prstGeom prst="rect">
            <a:avLst/>
          </a:prstGeom>
          <a:noFill/>
        </p:spPr>
        <p:txBody>
          <a:bodyPr wrap="none" rtlCol="0">
            <a:spAutoFit/>
          </a:bodyPr>
          <a:lstStyle/>
          <a:p>
            <a:endParaRPr lang="en-US" dirty="0"/>
          </a:p>
        </p:txBody>
      </p:sp>
      <p:sp>
        <p:nvSpPr>
          <p:cNvPr id="3" name="TextBox 2"/>
          <p:cNvSpPr txBox="1"/>
          <p:nvPr/>
        </p:nvSpPr>
        <p:spPr>
          <a:xfrm>
            <a:off x="8662191" y="1127280"/>
            <a:ext cx="312906" cy="369332"/>
          </a:xfrm>
          <a:prstGeom prst="rect">
            <a:avLst/>
          </a:prstGeom>
          <a:noFill/>
        </p:spPr>
        <p:txBody>
          <a:bodyPr wrap="none" rtlCol="0">
            <a:spAutoFit/>
          </a:bodyPr>
          <a:lstStyle/>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 13"/>
          <p:cNvSpPr>
            <a:spLocks noGrp="1" noChangeArrowheads="1"/>
          </p:cNvSpPr>
          <p:nvPr>
            <p:ph type="title"/>
          </p:nvPr>
        </p:nvSpPr>
        <p:spPr>
          <a:xfrm>
            <a:off x="458470" y="274955"/>
            <a:ext cx="8242934" cy="1145540"/>
          </a:xfrm>
          <a:prstGeom prst="rect">
            <a:avLst/>
          </a:prstGeom>
          <a:ln w="0" cap="flat" cmpd="sng">
            <a:noFill/>
            <a:prstDash/>
            <a:miter lim="800000"/>
          </a:ln>
        </p:spPr>
        <p:txBody>
          <a:bodyPr wrap="square" lIns="91440" tIns="45720" rIns="91440" bIns="45720" anchor="ctr"/>
          <a:lstStyle/>
          <a:p>
            <a:pPr marL="0" indent="0" algn="ctr" defTabSz="508000">
              <a:lnSpc>
                <a:spcPct val="104000"/>
              </a:lnSpc>
              <a:spcBef>
                <a:spcPts val="0"/>
              </a:spcBef>
              <a:spcAft>
                <a:spcPts val="0"/>
              </a:spcAft>
              <a:buFontTx/>
              <a:buNone/>
            </a:pPr>
            <a:r>
              <a:rPr lang="en-US" altLang="ko-KR" sz="4400" dirty="0" smtClean="0">
                <a:solidFill>
                  <a:srgbClr val="000000"/>
                </a:solidFill>
                <a:latin typeface="Times New Roman" charset="0"/>
              </a:rPr>
              <a:t>Decline of Dutch Republic </a:t>
            </a:r>
            <a:endParaRPr lang="ko-KR" altLang="en-US" sz="4400" dirty="0" smtClean="0">
              <a:latin typeface="Times New Roman" charset="0"/>
            </a:endParaRPr>
          </a:p>
        </p:txBody>
      </p:sp>
      <p:sp>
        <p:nvSpPr>
          <p:cNvPr id="14" name="Rect 14"/>
          <p:cNvSpPr>
            <a:spLocks noGrp="1" noChangeArrowheads="1"/>
          </p:cNvSpPr>
          <p:nvPr>
            <p:ph/>
          </p:nvPr>
        </p:nvSpPr>
        <p:spPr>
          <a:xfrm>
            <a:off x="456565" y="775335"/>
            <a:ext cx="8246745" cy="6090920"/>
          </a:xfrm>
          <a:prstGeom prst="rect">
            <a:avLst/>
          </a:prstGeom>
          <a:ln w="0" cap="flat" cmpd="sng">
            <a:noFill/>
            <a:prstDash/>
            <a:miter lim="800000"/>
          </a:ln>
        </p:spPr>
        <p:txBody>
          <a:bodyPr wrap="square" lIns="91440" tIns="45720" rIns="91440" bIns="45720" anchor="t"/>
          <a:lstStyle/>
          <a:p>
            <a:pPr marL="0" indent="0" algn="l" defTabSz="508000">
              <a:lnSpc>
                <a:spcPct val="104000"/>
              </a:lnSpc>
              <a:spcBef>
                <a:spcPts val="0"/>
              </a:spcBef>
              <a:spcAft>
                <a:spcPts val="0"/>
              </a:spcAft>
              <a:buFontTx/>
              <a:buNone/>
            </a:pPr>
            <a:r>
              <a:rPr lang="en-US" altLang="ko-KR" sz="3200" dirty="0" smtClean="0">
                <a:solidFill>
                  <a:srgbClr val="000000"/>
                </a:solidFill>
                <a:latin typeface="Times New Roman" charset="0"/>
              </a:rPr>
              <a:t>Internal strife-</a:t>
            </a:r>
            <a:endParaRPr lang="ko-KR" altLang="en-US" sz="3200" dirty="0" smtClean="0">
              <a:latin typeface="Times New Roman" charset="0"/>
            </a:endParaRPr>
          </a:p>
          <a:p>
            <a:pPr marL="0" indent="0" algn="l" defTabSz="508000">
              <a:lnSpc>
                <a:spcPct val="104000"/>
              </a:lnSpc>
              <a:spcBef>
                <a:spcPts val="0"/>
              </a:spcBef>
              <a:spcAft>
                <a:spcPts val="0"/>
              </a:spcAft>
              <a:buFontTx/>
              <a:buNone/>
            </a:pPr>
            <a:r>
              <a:rPr lang="en-US" altLang="ko-KR" sz="3200" dirty="0" smtClean="0">
                <a:solidFill>
                  <a:srgbClr val="000000"/>
                </a:solidFill>
                <a:latin typeface="Times New Roman" charset="0"/>
              </a:rPr>
              <a:t>1. Disagreement over the issue of predestination continued to cause conflict within the Dutch Reformed Curch.</a:t>
            </a:r>
            <a:endParaRPr lang="ko-KR" altLang="en-US" sz="3200" dirty="0" smtClean="0">
              <a:latin typeface="Times New Roman" charset="0"/>
            </a:endParaRPr>
          </a:p>
          <a:p>
            <a:pPr marL="0" indent="0" algn="l" defTabSz="508000">
              <a:lnSpc>
                <a:spcPct val="104000"/>
              </a:lnSpc>
              <a:spcBef>
                <a:spcPts val="0"/>
              </a:spcBef>
              <a:spcAft>
                <a:spcPts val="0"/>
              </a:spcAft>
              <a:buFontTx/>
              <a:buNone/>
            </a:pPr>
            <a:r>
              <a:rPr lang="en-US" altLang="ko-KR" sz="3200" dirty="0" smtClean="0">
                <a:solidFill>
                  <a:srgbClr val="000000"/>
                </a:solidFill>
                <a:latin typeface="Times New Roman" charset="0"/>
              </a:rPr>
              <a:t>2. Constitutionally, the Netherlands was a loosely connected federation of 7 prov. that jealously guarded their liberties</a:t>
            </a:r>
            <a:endParaRPr lang="ko-KR" altLang="en-US" sz="3200" dirty="0" smtClean="0">
              <a:latin typeface="Times New Roman" charset="0"/>
            </a:endParaRPr>
          </a:p>
          <a:p>
            <a:pPr marL="0" indent="0" algn="l" defTabSz="508000">
              <a:lnSpc>
                <a:spcPct val="104000"/>
              </a:lnSpc>
              <a:spcBef>
                <a:spcPts val="0"/>
              </a:spcBef>
              <a:spcAft>
                <a:spcPts val="0"/>
              </a:spcAft>
              <a:buFontTx/>
              <a:buNone/>
            </a:pPr>
            <a:endParaRPr lang="ko-KR" altLang="en-US" sz="3200" dirty="0" smtClean="0">
              <a:latin typeface="Times New Roman"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 15"/>
          <p:cNvSpPr>
            <a:spLocks noGrp="1" noChangeArrowheads="1"/>
          </p:cNvSpPr>
          <p:nvPr>
            <p:ph type="title"/>
          </p:nvPr>
        </p:nvSpPr>
        <p:spPr>
          <a:xfrm>
            <a:off x="458470" y="274955"/>
            <a:ext cx="8242934" cy="1145540"/>
          </a:xfrm>
          <a:prstGeom prst="rect">
            <a:avLst/>
          </a:prstGeom>
          <a:ln w="0" cap="flat" cmpd="sng">
            <a:noFill/>
            <a:prstDash/>
            <a:miter lim="800000"/>
          </a:ln>
        </p:spPr>
        <p:txBody>
          <a:bodyPr wrap="square" lIns="91440" tIns="45720" rIns="91440" bIns="45720" anchor="ctr"/>
          <a:lstStyle/>
          <a:p>
            <a:pPr marL="0" indent="0" algn="ctr" defTabSz="508000">
              <a:lnSpc>
                <a:spcPct val="104000"/>
              </a:lnSpc>
              <a:spcBef>
                <a:spcPts val="0"/>
              </a:spcBef>
              <a:spcAft>
                <a:spcPts val="0"/>
              </a:spcAft>
              <a:buFontTx/>
              <a:buNone/>
            </a:pPr>
            <a:r>
              <a:rPr lang="en-US" altLang="ko-KR" sz="4400" dirty="0" smtClean="0">
                <a:solidFill>
                  <a:srgbClr val="000000"/>
                </a:solidFill>
                <a:latin typeface="Times New Roman" charset="0"/>
              </a:rPr>
              <a:t>Contd...</a:t>
            </a:r>
            <a:endParaRPr lang="ko-KR" altLang="en-US" sz="4400" dirty="0" smtClean="0">
              <a:latin typeface="Times New Roman" charset="0"/>
            </a:endParaRPr>
          </a:p>
        </p:txBody>
      </p:sp>
      <p:sp>
        <p:nvSpPr>
          <p:cNvPr id="16" name="Rect 16"/>
          <p:cNvSpPr>
            <a:spLocks noGrp="1" noChangeArrowheads="1"/>
          </p:cNvSpPr>
          <p:nvPr>
            <p:ph/>
          </p:nvPr>
        </p:nvSpPr>
        <p:spPr>
          <a:xfrm>
            <a:off x="456565" y="1603375"/>
            <a:ext cx="8246745" cy="5098415"/>
          </a:xfrm>
          <a:prstGeom prst="rect">
            <a:avLst/>
          </a:prstGeom>
          <a:ln w="0" cap="flat" cmpd="sng">
            <a:noFill/>
            <a:prstDash/>
            <a:miter lim="800000"/>
          </a:ln>
        </p:spPr>
        <p:txBody>
          <a:bodyPr wrap="square" lIns="91440" tIns="45720" rIns="91440" bIns="45720" anchor="t">
            <a:normAutofit fontScale="92500"/>
          </a:bodyPr>
          <a:lstStyle/>
          <a:p>
            <a:pPr marL="0" indent="0" algn="l" defTabSz="508000">
              <a:lnSpc>
                <a:spcPct val="104000"/>
              </a:lnSpc>
              <a:spcBef>
                <a:spcPts val="0"/>
              </a:spcBef>
              <a:spcAft>
                <a:spcPts val="0"/>
              </a:spcAft>
              <a:buFontTx/>
              <a:buNone/>
            </a:pPr>
            <a:r>
              <a:rPr lang="en-US" altLang="ko-KR" sz="3200" dirty="0" smtClean="0">
                <a:solidFill>
                  <a:srgbClr val="000000"/>
                </a:solidFill>
                <a:latin typeface="Tahoma"/>
                <a:cs typeface="Tahoma"/>
              </a:rPr>
              <a:t>External threat-</a:t>
            </a:r>
            <a:endParaRPr lang="ko-KR" altLang="en-US" sz="3200" dirty="0" smtClean="0">
              <a:latin typeface="Tahoma"/>
              <a:cs typeface="Tahoma"/>
            </a:endParaRPr>
          </a:p>
          <a:p>
            <a:pPr marL="0" indent="0" algn="l" defTabSz="508000">
              <a:lnSpc>
                <a:spcPct val="104000"/>
              </a:lnSpc>
              <a:spcBef>
                <a:spcPts val="0"/>
              </a:spcBef>
              <a:spcAft>
                <a:spcPts val="0"/>
              </a:spcAft>
              <a:buFontTx/>
              <a:buNone/>
            </a:pPr>
            <a:r>
              <a:rPr lang="en-US" altLang="ko-KR" sz="3200" dirty="0" smtClean="0">
                <a:solidFill>
                  <a:srgbClr val="000000"/>
                </a:solidFill>
                <a:latin typeface="Tahoma"/>
                <a:cs typeface="Tahoma"/>
              </a:rPr>
              <a:t>In times of war,  they relied on the leadership of the House of Orange in Holland - William of Orange (later king of England )</a:t>
            </a:r>
            <a:endParaRPr lang="ko-KR" altLang="en-US" sz="3200" dirty="0" smtClean="0">
              <a:latin typeface="Tahoma"/>
              <a:cs typeface="Tahoma"/>
            </a:endParaRPr>
          </a:p>
          <a:p>
            <a:pPr marL="0" indent="0" algn="l" defTabSz="508000">
              <a:lnSpc>
                <a:spcPct val="104000"/>
              </a:lnSpc>
              <a:spcBef>
                <a:spcPts val="0"/>
              </a:spcBef>
              <a:spcAft>
                <a:spcPts val="0"/>
              </a:spcAft>
              <a:buFontTx/>
              <a:buNone/>
            </a:pPr>
            <a:r>
              <a:rPr lang="en-US" altLang="ko-KR" sz="3200" dirty="0" smtClean="0">
                <a:solidFill>
                  <a:srgbClr val="000000"/>
                </a:solidFill>
                <a:latin typeface="Tahoma"/>
                <a:cs typeface="Tahoma"/>
              </a:rPr>
              <a:t>Major turning point-</a:t>
            </a:r>
            <a:endParaRPr lang="ko-KR" altLang="en-US" sz="3200" dirty="0" smtClean="0">
              <a:latin typeface="Tahoma"/>
              <a:cs typeface="Tahoma"/>
            </a:endParaRPr>
          </a:p>
          <a:p>
            <a:pPr marL="0" indent="0" algn="l" defTabSz="508000">
              <a:lnSpc>
                <a:spcPct val="104000"/>
              </a:lnSpc>
              <a:spcBef>
                <a:spcPts val="0"/>
              </a:spcBef>
              <a:spcAft>
                <a:spcPts val="0"/>
              </a:spcAft>
              <a:buFontTx/>
              <a:buNone/>
            </a:pPr>
            <a:r>
              <a:rPr lang="en-US" altLang="ko-KR" sz="3200" dirty="0" smtClean="0">
                <a:solidFill>
                  <a:srgbClr val="000000"/>
                </a:solidFill>
                <a:latin typeface="Tahoma"/>
                <a:cs typeface="Tahoma"/>
              </a:rPr>
              <a:t>Anglo-Dutch Naval Wars - fought on three phases 1652 to1674 over the English Navigation Acts (1651, 2660) which attempted to restrict Dutch trade with English colonies. Later they had similar conflict with French. </a:t>
            </a:r>
            <a:endParaRPr lang="ko-KR" altLang="en-US" sz="3200" dirty="0" smtClean="0">
              <a:latin typeface="Tahoma"/>
              <a:cs typeface="Tahoma"/>
            </a:endParaRPr>
          </a:p>
          <a:p>
            <a:pPr marL="0" indent="0" algn="l" defTabSz="508000">
              <a:lnSpc>
                <a:spcPct val="104000"/>
              </a:lnSpc>
              <a:spcBef>
                <a:spcPts val="0"/>
              </a:spcBef>
              <a:spcAft>
                <a:spcPts val="0"/>
              </a:spcAft>
              <a:buFontTx/>
              <a:buNone/>
            </a:pPr>
            <a:endParaRPr lang="ko-KR" altLang="en-US" sz="3200" dirty="0" smtClean="0">
              <a:latin typeface="Tahoma"/>
              <a:cs typeface="Tahoma"/>
            </a:endParaRPr>
          </a:p>
          <a:p>
            <a:pPr marL="0" indent="0" algn="l" defTabSz="508000">
              <a:lnSpc>
                <a:spcPct val="104000"/>
              </a:lnSpc>
              <a:spcBef>
                <a:spcPts val="0"/>
              </a:spcBef>
              <a:spcAft>
                <a:spcPts val="0"/>
              </a:spcAft>
              <a:buFontTx/>
              <a:buNone/>
            </a:pPr>
            <a:endParaRPr lang="ko-KR" altLang="en-US" sz="3200" dirty="0" smtClean="0">
              <a:latin typeface="Tahoma"/>
              <a:cs typeface="Tahoma"/>
            </a:endParaRPr>
          </a:p>
          <a:p>
            <a:pPr marL="0" indent="0" algn="l" defTabSz="508000">
              <a:lnSpc>
                <a:spcPct val="104000"/>
              </a:lnSpc>
              <a:spcBef>
                <a:spcPts val="0"/>
              </a:spcBef>
              <a:spcAft>
                <a:spcPts val="0"/>
              </a:spcAft>
              <a:buFontTx/>
              <a:buNone/>
            </a:pPr>
            <a:endParaRPr lang="ko-KR" altLang="en-US" sz="3200" dirty="0" smtClean="0">
              <a:latin typeface="Tahoma"/>
              <a:cs typeface="Tahoma"/>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 17"/>
          <p:cNvSpPr>
            <a:spLocks noGrp="1" noChangeArrowheads="1"/>
          </p:cNvSpPr>
          <p:nvPr>
            <p:ph type="title"/>
          </p:nvPr>
        </p:nvSpPr>
        <p:spPr>
          <a:xfrm>
            <a:off x="458470" y="274955"/>
            <a:ext cx="8242934" cy="1145540"/>
          </a:xfrm>
          <a:prstGeom prst="rect">
            <a:avLst/>
          </a:prstGeom>
          <a:ln w="0" cap="flat" cmpd="sng">
            <a:noFill/>
            <a:prstDash/>
            <a:miter lim="800000"/>
          </a:ln>
        </p:spPr>
        <p:txBody>
          <a:bodyPr wrap="square" lIns="91440" tIns="45720" rIns="91440" bIns="45720" anchor="ctr">
            <a:normAutofit fontScale="90000"/>
          </a:bodyPr>
          <a:lstStyle/>
          <a:p>
            <a:pPr marL="0" indent="0" algn="ctr" defTabSz="508000">
              <a:lnSpc>
                <a:spcPct val="104000"/>
              </a:lnSpc>
              <a:spcBef>
                <a:spcPts val="0"/>
              </a:spcBef>
              <a:spcAft>
                <a:spcPts val="0"/>
              </a:spcAft>
              <a:buFontTx/>
              <a:buNone/>
            </a:pPr>
            <a:r>
              <a:rPr lang="en-US" altLang="ko-KR" sz="4400" dirty="0" smtClean="0">
                <a:solidFill>
                  <a:srgbClr val="000000"/>
                </a:solidFill>
                <a:latin typeface="Times New Roman" charset="0"/>
              </a:rPr>
              <a:t>Britain: Civil War and Limited Monarchy</a:t>
            </a:r>
            <a:endParaRPr lang="ko-KR" altLang="en-US" sz="4400" dirty="0" smtClean="0">
              <a:latin typeface="Times New Roman" charset="0"/>
            </a:endParaRPr>
          </a:p>
        </p:txBody>
      </p:sp>
      <p:sp>
        <p:nvSpPr>
          <p:cNvPr id="18" name="Rect 18"/>
          <p:cNvSpPr>
            <a:spLocks noGrp="1" noChangeArrowheads="1"/>
          </p:cNvSpPr>
          <p:nvPr>
            <p:ph/>
          </p:nvPr>
        </p:nvSpPr>
        <p:spPr>
          <a:xfrm>
            <a:off x="458470" y="1603375"/>
            <a:ext cx="8242934" cy="4533900"/>
          </a:xfrm>
          <a:prstGeom prst="rect">
            <a:avLst/>
          </a:prstGeom>
          <a:ln w="0" cap="flat" cmpd="sng">
            <a:noFill/>
            <a:prstDash/>
            <a:miter lim="800000"/>
          </a:ln>
        </p:spPr>
        <p:txBody>
          <a:bodyPr wrap="square" lIns="91440" tIns="45720" rIns="91440" bIns="45720" anchor="t">
            <a:normAutofit lnSpcReduction="10000"/>
          </a:bodyPr>
          <a:lstStyle/>
          <a:p>
            <a:pPr marL="0" indent="0" algn="l" defTabSz="508000">
              <a:lnSpc>
                <a:spcPct val="104000"/>
              </a:lnSpc>
              <a:spcBef>
                <a:spcPts val="0"/>
              </a:spcBef>
              <a:spcAft>
                <a:spcPts val="0"/>
              </a:spcAft>
              <a:buFontTx/>
              <a:buNone/>
            </a:pPr>
            <a:r>
              <a:rPr lang="en-US" altLang="ko-KR" sz="3200" dirty="0" smtClean="0">
                <a:solidFill>
                  <a:srgbClr val="000000"/>
                </a:solidFill>
                <a:latin typeface="Times New Roman" charset="0"/>
              </a:rPr>
              <a:t>Causes of conflict:</a:t>
            </a:r>
            <a:endParaRPr lang="ko-KR" altLang="en-US" sz="3200" dirty="0" smtClean="0">
              <a:latin typeface="Times New Roman" charset="0"/>
            </a:endParaRPr>
          </a:p>
          <a:p>
            <a:pPr marL="0" indent="0" algn="l" defTabSz="508000">
              <a:lnSpc>
                <a:spcPct val="104000"/>
              </a:lnSpc>
              <a:spcBef>
                <a:spcPts val="0"/>
              </a:spcBef>
              <a:spcAft>
                <a:spcPts val="0"/>
              </a:spcAft>
              <a:buFontTx/>
              <a:buNone/>
            </a:pPr>
            <a:r>
              <a:rPr lang="en-US" altLang="ko-KR" sz="3200" dirty="0" smtClean="0">
                <a:solidFill>
                  <a:srgbClr val="000000"/>
                </a:solidFill>
                <a:latin typeface="Times New Roman" charset="0"/>
              </a:rPr>
              <a:t>English Civil War was both political and religious in nature. </a:t>
            </a:r>
            <a:endParaRPr lang="ko-KR" altLang="en-US" sz="3200" dirty="0" smtClean="0">
              <a:latin typeface="Times New Roman" charset="0"/>
            </a:endParaRPr>
          </a:p>
          <a:p>
            <a:pPr marL="0" indent="0" algn="l" defTabSz="508000">
              <a:lnSpc>
                <a:spcPct val="104000"/>
              </a:lnSpc>
              <a:spcBef>
                <a:spcPts val="0"/>
              </a:spcBef>
              <a:spcAft>
                <a:spcPts val="0"/>
              </a:spcAft>
              <a:buFontTx/>
              <a:buNone/>
            </a:pPr>
            <a:r>
              <a:rPr lang="en-US" altLang="ko-KR" sz="3200" dirty="0" smtClean="0">
                <a:solidFill>
                  <a:srgbClr val="000000"/>
                </a:solidFill>
                <a:latin typeface="Times New Roman" charset="0"/>
              </a:rPr>
              <a:t>Political Conflict-ultimate authority between the new Stuart monarchy and the English parliament </a:t>
            </a:r>
            <a:endParaRPr lang="ko-KR" altLang="en-US" sz="3200" dirty="0" smtClean="0">
              <a:latin typeface="Times New Roman" charset="0"/>
            </a:endParaRPr>
          </a:p>
          <a:p>
            <a:pPr marL="0" indent="0" algn="l" defTabSz="508000">
              <a:lnSpc>
                <a:spcPct val="104000"/>
              </a:lnSpc>
              <a:spcBef>
                <a:spcPts val="0"/>
              </a:spcBef>
              <a:spcAft>
                <a:spcPts val="0"/>
              </a:spcAft>
              <a:buFontTx/>
              <a:buNone/>
            </a:pPr>
            <a:r>
              <a:rPr lang="en-US" altLang="ko-KR" sz="3200" dirty="0" smtClean="0">
                <a:solidFill>
                  <a:srgbClr val="000000"/>
                </a:solidFill>
                <a:latin typeface="Times New Roman" charset="0"/>
              </a:rPr>
              <a:t>Religious</a:t>
            </a:r>
            <a:r>
              <a:rPr lang="en-US" altLang="ko-KR" sz="3200" dirty="0">
                <a:latin typeface="Times New Roman" charset="0"/>
              </a:rPr>
              <a:t> </a:t>
            </a:r>
            <a:r>
              <a:rPr lang="en-US" altLang="ko-KR" sz="3200" dirty="0" smtClean="0">
                <a:latin typeface="Times New Roman" charset="0"/>
              </a:rPr>
              <a:t>conflict-puritans which to purify the state of </a:t>
            </a:r>
            <a:r>
              <a:rPr lang="en-US" altLang="ko-KR" sz="3200" dirty="0" err="1">
                <a:latin typeface="Times New Roman" charset="0"/>
              </a:rPr>
              <a:t>A</a:t>
            </a:r>
            <a:r>
              <a:rPr lang="en-US" altLang="ko-KR" sz="3200" dirty="0" err="1" smtClean="0">
                <a:latin typeface="Times New Roman" charset="0"/>
              </a:rPr>
              <a:t>ngelican</a:t>
            </a:r>
            <a:r>
              <a:rPr lang="en-US" altLang="ko-KR" sz="3200" dirty="0" smtClean="0">
                <a:latin typeface="Times New Roman" charset="0"/>
              </a:rPr>
              <a:t> church of what they perceived as the residue of catholic doctrine and worship. (1603-1689)</a:t>
            </a:r>
            <a:endParaRPr lang="en-US" altLang="ko-KR" sz="3200" dirty="0" smtClean="0">
              <a:solidFill>
                <a:srgbClr val="000000"/>
              </a:solidFill>
              <a:latin typeface="Times New Roman"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Unique System Of Government</a:t>
            </a:r>
            <a:endParaRPr lang="en-US" b="1" dirty="0"/>
          </a:p>
        </p:txBody>
      </p:sp>
      <p:sp>
        <p:nvSpPr>
          <p:cNvPr id="3" name="Content Placeholder 2"/>
          <p:cNvSpPr>
            <a:spLocks noGrp="1"/>
          </p:cNvSpPr>
          <p:nvPr>
            <p:ph idx="1"/>
          </p:nvPr>
        </p:nvSpPr>
        <p:spPr/>
        <p:txBody>
          <a:bodyPr/>
          <a:lstStyle/>
          <a:p>
            <a:r>
              <a:rPr lang="en-US" dirty="0" smtClean="0"/>
              <a:t>The religious and political conflict led to creating a unique system of government that combined elements of monarchy, oligarchy and democracy. </a:t>
            </a:r>
          </a:p>
          <a:p>
            <a:r>
              <a:rPr lang="en-US" dirty="0" smtClean="0"/>
              <a:t>Birth of Monarch and House of Lords and house of commons</a:t>
            </a:r>
          </a:p>
          <a:p>
            <a:endParaRPr lang="en-US" dirty="0"/>
          </a:p>
        </p:txBody>
      </p:sp>
    </p:spTree>
    <p:extLst>
      <p:ext uri="{BB962C8B-B14F-4D97-AF65-F5344CB8AC3E}">
        <p14:creationId xmlns:p14="http://schemas.microsoft.com/office/powerpoint/2010/main" val="133374403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519c2813dc59b9583b4f897ff5194834824942"/>
</p:tagLst>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Pages>8</Pages>
  <Words>873</Words>
  <Characters>0</Characters>
  <Application>Microsoft Office PowerPoint</Application>
  <DocSecurity>0</DocSecurity>
  <PresentationFormat>Custom</PresentationFormat>
  <Lines>0</Lines>
  <Paragraphs>85</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굴림</vt:lpstr>
      <vt:lpstr>Tahoma</vt:lpstr>
      <vt:lpstr>Times New Roman</vt:lpstr>
      <vt:lpstr>Office 테마</vt:lpstr>
      <vt:lpstr>Chapter 5</vt:lpstr>
      <vt:lpstr>The Netherlands: Golden Age to Decline</vt:lpstr>
      <vt:lpstr>A Comercial Republic: The Dutch</vt:lpstr>
      <vt:lpstr>PowerPoint Presentation</vt:lpstr>
      <vt:lpstr>Dutch Golden Age - 1550-1650</vt:lpstr>
      <vt:lpstr>Decline of Dutch Republic </vt:lpstr>
      <vt:lpstr>Contd...</vt:lpstr>
      <vt:lpstr>Britain: Civil War and Limited Monarchy</vt:lpstr>
      <vt:lpstr>Unique System Of Government</vt:lpstr>
      <vt:lpstr>Leadership</vt:lpstr>
      <vt:lpstr>The English Civil War</vt:lpstr>
      <vt:lpstr>Contd…</vt:lpstr>
      <vt:lpstr>War with Scots</vt:lpstr>
      <vt:lpstr>Oliver Cromwell-Protectorate</vt:lpstr>
      <vt:lpstr>The Stuart Restoration and Glorious Revolution </vt:lpstr>
    </vt:vector>
  </TitlesOfParts>
  <LinksUpToDate>false</LinksUpToDate>
  <CharactersWithSpaces>0</CharactersWithSpaces>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dc:title>
  <dc:creator>Noor Khan</dc:creator>
  <cp:lastModifiedBy>Noor M. Khan</cp:lastModifiedBy>
  <cp:revision>12</cp:revision>
  <dcterms:modified xsi:type="dcterms:W3CDTF">2015-10-19T14:21:27Z</dcterms:modified>
</cp:coreProperties>
</file>