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1"/>
  </p:notesMasterIdLst>
  <p:sldIdLst>
    <p:sldId id="258" r:id="rId2"/>
    <p:sldId id="257" r:id="rId3"/>
    <p:sldId id="259" r:id="rId4"/>
    <p:sldId id="260" r:id="rId5"/>
    <p:sldId id="274" r:id="rId6"/>
    <p:sldId id="261" r:id="rId7"/>
    <p:sldId id="277" r:id="rId8"/>
    <p:sldId id="275" r:id="rId9"/>
    <p:sldId id="278" r:id="rId10"/>
    <p:sldId id="280" r:id="rId11"/>
    <p:sldId id="281" r:id="rId12"/>
    <p:sldId id="283" r:id="rId13"/>
    <p:sldId id="288" r:id="rId14"/>
    <p:sldId id="262" r:id="rId15"/>
    <p:sldId id="263" r:id="rId16"/>
    <p:sldId id="264" r:id="rId17"/>
    <p:sldId id="265" r:id="rId18"/>
    <p:sldId id="266" r:id="rId19"/>
    <p:sldId id="267" r:id="rId20"/>
    <p:sldId id="268" r:id="rId21"/>
    <p:sldId id="269" r:id="rId22"/>
    <p:sldId id="270" r:id="rId23"/>
    <p:sldId id="271" r:id="rId24"/>
    <p:sldId id="284" r:id="rId25"/>
    <p:sldId id="285" r:id="rId26"/>
    <p:sldId id="286" r:id="rId27"/>
    <p:sldId id="287" r:id="rId28"/>
    <p:sldId id="289" r:id="rId29"/>
    <p:sldId id="272" r:id="rId30"/>
  </p:sldIdLst>
  <p:sldSz cx="9144000" cy="6858000" type="screen4x3"/>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9" autoAdjust="0"/>
    <p:restoredTop sz="94660"/>
  </p:normalViewPr>
  <p:slideViewPr>
    <p:cSldViewPr>
      <p:cViewPr varScale="1">
        <p:scale>
          <a:sx n="103" d="100"/>
          <a:sy n="103" d="100"/>
        </p:scale>
        <p:origin x="186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0AA4E4-C595-461B-AB0F-786820EE23C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B4ADD67-53B9-478D-BF8C-964F57DA5606}">
      <dgm:prSet/>
      <dgm:spPr/>
      <dgm:t>
        <a:bodyPr/>
        <a:lstStyle/>
        <a:p>
          <a:pPr rtl="0"/>
          <a:r>
            <a:rPr lang="en-US" baseline="0" dirty="0" smtClean="0"/>
            <a:t>Muhammad Ali succeeded Napoleon as ruler.</a:t>
          </a:r>
        </a:p>
        <a:p>
          <a:pPr rtl="0"/>
          <a:endParaRPr lang="en-US" dirty="0"/>
        </a:p>
      </dgm:t>
    </dgm:pt>
    <dgm:pt modelId="{AC321B42-0BEC-4ABD-B0B8-51B166EFD7A7}" type="parTrans" cxnId="{ECE454E5-6776-49E4-B67B-743110005F87}">
      <dgm:prSet/>
      <dgm:spPr/>
      <dgm:t>
        <a:bodyPr/>
        <a:lstStyle/>
        <a:p>
          <a:endParaRPr lang="en-US"/>
        </a:p>
      </dgm:t>
    </dgm:pt>
    <dgm:pt modelId="{6DB63692-C313-4A04-A8CD-3D194917C168}" type="sibTrans" cxnId="{ECE454E5-6776-49E4-B67B-743110005F87}">
      <dgm:prSet/>
      <dgm:spPr/>
      <dgm:t>
        <a:bodyPr/>
        <a:lstStyle/>
        <a:p>
          <a:endParaRPr lang="en-US"/>
        </a:p>
      </dgm:t>
    </dgm:pt>
    <dgm:pt modelId="{87A3181D-C5CB-4D88-9FBF-23B38E92259A}">
      <dgm:prSet/>
      <dgm:spPr/>
      <dgm:t>
        <a:bodyPr/>
        <a:lstStyle/>
        <a:p>
          <a:pPr rtl="0"/>
          <a:r>
            <a:rPr lang="en-US" baseline="0" smtClean="0"/>
            <a:t>Perused modernization of Egypt to match Europeans.</a:t>
          </a:r>
          <a:endParaRPr lang="en-US"/>
        </a:p>
      </dgm:t>
    </dgm:pt>
    <dgm:pt modelId="{FD190C1A-8187-4820-913E-23EC34907B87}" type="parTrans" cxnId="{86AAAC9F-0E30-4E68-BB24-4825FC6B282E}">
      <dgm:prSet/>
      <dgm:spPr/>
      <dgm:t>
        <a:bodyPr/>
        <a:lstStyle/>
        <a:p>
          <a:endParaRPr lang="en-US"/>
        </a:p>
      </dgm:t>
    </dgm:pt>
    <dgm:pt modelId="{33D38D5B-EAA7-4CB5-95C8-E86EFD241572}" type="sibTrans" cxnId="{86AAAC9F-0E30-4E68-BB24-4825FC6B282E}">
      <dgm:prSet/>
      <dgm:spPr/>
      <dgm:t>
        <a:bodyPr/>
        <a:lstStyle/>
        <a:p>
          <a:endParaRPr lang="en-US"/>
        </a:p>
      </dgm:t>
    </dgm:pt>
    <dgm:pt modelId="{5420B59C-F188-4171-885F-D4C9DB0115D5}">
      <dgm:prSet/>
      <dgm:spPr/>
      <dgm:t>
        <a:bodyPr/>
        <a:lstStyle/>
        <a:p>
          <a:pPr rtl="0"/>
          <a:r>
            <a:rPr lang="en-US" baseline="0" smtClean="0"/>
            <a:t>Created schools and a university.</a:t>
          </a:r>
          <a:endParaRPr lang="en-US"/>
        </a:p>
      </dgm:t>
    </dgm:pt>
    <dgm:pt modelId="{1D87DBC2-5A09-417D-8865-D9544B2FD27B}" type="parTrans" cxnId="{6346E43D-CC52-4E63-83F0-FF9A08DFDA57}">
      <dgm:prSet/>
      <dgm:spPr/>
      <dgm:t>
        <a:bodyPr/>
        <a:lstStyle/>
        <a:p>
          <a:endParaRPr lang="en-US"/>
        </a:p>
      </dgm:t>
    </dgm:pt>
    <dgm:pt modelId="{E5ADC02C-6610-4A27-BBCF-B12ECCE94B7D}" type="sibTrans" cxnId="{6346E43D-CC52-4E63-83F0-FF9A08DFDA57}">
      <dgm:prSet/>
      <dgm:spPr/>
      <dgm:t>
        <a:bodyPr/>
        <a:lstStyle/>
        <a:p>
          <a:endParaRPr lang="en-US"/>
        </a:p>
      </dgm:t>
    </dgm:pt>
    <dgm:pt modelId="{A02BAE86-4F75-42CA-8F05-DE781E497F16}">
      <dgm:prSet/>
      <dgm:spPr/>
      <dgm:t>
        <a:bodyPr/>
        <a:lstStyle/>
        <a:p>
          <a:pPr rtl="0"/>
          <a:r>
            <a:rPr lang="en-US" baseline="0" dirty="0" smtClean="0"/>
            <a:t>Increased agricultural production.</a:t>
          </a:r>
          <a:endParaRPr lang="en-US" dirty="0"/>
        </a:p>
      </dgm:t>
    </dgm:pt>
    <dgm:pt modelId="{30C63105-9A53-48C2-8F01-9A303151822C}" type="parTrans" cxnId="{5F70CBC5-803D-42BC-BD77-0379C3916131}">
      <dgm:prSet/>
      <dgm:spPr/>
      <dgm:t>
        <a:bodyPr/>
        <a:lstStyle/>
        <a:p>
          <a:endParaRPr lang="en-US"/>
        </a:p>
      </dgm:t>
    </dgm:pt>
    <dgm:pt modelId="{E3880C86-89BF-42D6-8AC0-38429468B834}" type="sibTrans" cxnId="{5F70CBC5-803D-42BC-BD77-0379C3916131}">
      <dgm:prSet/>
      <dgm:spPr/>
      <dgm:t>
        <a:bodyPr/>
        <a:lstStyle/>
        <a:p>
          <a:endParaRPr lang="en-US"/>
        </a:p>
      </dgm:t>
    </dgm:pt>
    <dgm:pt modelId="{6AC83114-0146-455D-934B-FAAFD2D02B59}">
      <dgm:prSet/>
      <dgm:spPr/>
      <dgm:t>
        <a:bodyPr/>
        <a:lstStyle/>
        <a:p>
          <a:pPr rtl="0"/>
          <a:r>
            <a:rPr lang="en-US" baseline="0" dirty="0" smtClean="0"/>
            <a:t>Reformed landholding, administration, and the army.</a:t>
          </a:r>
          <a:endParaRPr lang="en-US" dirty="0"/>
        </a:p>
      </dgm:t>
    </dgm:pt>
    <dgm:pt modelId="{DAB9CFA1-A79B-4B5C-8919-07C08DCD00ED}" type="parTrans" cxnId="{30453E18-CE95-4FF6-A6FF-25C3162E7093}">
      <dgm:prSet/>
      <dgm:spPr/>
      <dgm:t>
        <a:bodyPr/>
        <a:lstStyle/>
        <a:p>
          <a:endParaRPr lang="en-US"/>
        </a:p>
      </dgm:t>
    </dgm:pt>
    <dgm:pt modelId="{392C360D-0F38-499A-82B6-CA7718FFDC57}" type="sibTrans" cxnId="{30453E18-CE95-4FF6-A6FF-25C3162E7093}">
      <dgm:prSet/>
      <dgm:spPr/>
      <dgm:t>
        <a:bodyPr/>
        <a:lstStyle/>
        <a:p>
          <a:endParaRPr lang="en-US"/>
        </a:p>
      </dgm:t>
    </dgm:pt>
    <dgm:pt modelId="{44AD9205-F925-4BC4-A43B-EA073A795F0E}">
      <dgm:prSet/>
      <dgm:spPr/>
      <dgm:t>
        <a:bodyPr/>
        <a:lstStyle/>
        <a:p>
          <a:pPr rtl="0"/>
          <a:r>
            <a:rPr lang="en-US" baseline="0" dirty="0" smtClean="0"/>
            <a:t>Succeeded by his son, Ismail, whom also focused on westernizing Egypt.</a:t>
          </a:r>
          <a:endParaRPr lang="en-US" dirty="0"/>
        </a:p>
      </dgm:t>
    </dgm:pt>
    <dgm:pt modelId="{561DEF94-C9C9-4448-962B-70658076F021}" type="parTrans" cxnId="{7C68A565-CF32-41ED-BA3E-2789F7FBE68D}">
      <dgm:prSet/>
      <dgm:spPr/>
      <dgm:t>
        <a:bodyPr/>
        <a:lstStyle/>
        <a:p>
          <a:endParaRPr lang="en-US"/>
        </a:p>
      </dgm:t>
    </dgm:pt>
    <dgm:pt modelId="{528F1B33-940B-47CC-9DB0-DEF0AF29D288}" type="sibTrans" cxnId="{7C68A565-CF32-41ED-BA3E-2789F7FBE68D}">
      <dgm:prSet/>
      <dgm:spPr/>
      <dgm:t>
        <a:bodyPr/>
        <a:lstStyle/>
        <a:p>
          <a:endParaRPr lang="en-US"/>
        </a:p>
      </dgm:t>
    </dgm:pt>
    <dgm:pt modelId="{8CF95174-AC34-4671-96D3-B52CE387A066}">
      <dgm:prSet/>
      <dgm:spPr/>
      <dgm:t>
        <a:bodyPr/>
        <a:lstStyle/>
        <a:p>
          <a:pPr rtl="0"/>
          <a:r>
            <a:rPr lang="en-US" baseline="0" dirty="0" smtClean="0"/>
            <a:t>Egypt’s revenues increased exponentially and exports doubled.</a:t>
          </a:r>
          <a:endParaRPr lang="en-US" dirty="0"/>
        </a:p>
      </dgm:t>
    </dgm:pt>
    <dgm:pt modelId="{B620E418-EC7F-4926-A0C8-92A0C832FDEF}" type="parTrans" cxnId="{67800681-0E21-4EE2-BA83-3ABB2CDE1CD6}">
      <dgm:prSet/>
      <dgm:spPr/>
      <dgm:t>
        <a:bodyPr/>
        <a:lstStyle/>
        <a:p>
          <a:endParaRPr lang="en-US"/>
        </a:p>
      </dgm:t>
    </dgm:pt>
    <dgm:pt modelId="{3F86ED2C-CF89-4AA6-B1D1-91C6B0E1DBA7}" type="sibTrans" cxnId="{67800681-0E21-4EE2-BA83-3ABB2CDE1CD6}">
      <dgm:prSet/>
      <dgm:spPr/>
      <dgm:t>
        <a:bodyPr/>
        <a:lstStyle/>
        <a:p>
          <a:endParaRPr lang="en-US"/>
        </a:p>
      </dgm:t>
    </dgm:pt>
    <dgm:pt modelId="{87866743-A813-4099-B55A-92385394D735}">
      <dgm:prSet/>
      <dgm:spPr/>
      <dgm:t>
        <a:bodyPr/>
        <a:lstStyle/>
        <a:p>
          <a:pPr rtl="0"/>
          <a:r>
            <a:rPr lang="en-US" b="1" dirty="0" smtClean="0"/>
            <a:t>Muhammad Ali’s creation of modern Egypt was shaped by the shock of Napoleon’s occupation of Egypt</a:t>
          </a:r>
          <a:endParaRPr lang="en-US" dirty="0"/>
        </a:p>
      </dgm:t>
    </dgm:pt>
    <dgm:pt modelId="{33B321F6-2E52-40B4-A712-614A037BE4EB}" type="parTrans" cxnId="{888D6285-E2B9-4122-8FD3-99178999FA86}">
      <dgm:prSet/>
      <dgm:spPr/>
    </dgm:pt>
    <dgm:pt modelId="{38AA0553-F10A-47AC-AFDD-3F5235AD74E4}" type="sibTrans" cxnId="{888D6285-E2B9-4122-8FD3-99178999FA86}">
      <dgm:prSet/>
      <dgm:spPr/>
    </dgm:pt>
    <dgm:pt modelId="{069215DA-562B-43E9-B9CD-CB9999610314}" type="pres">
      <dgm:prSet presAssocID="{410AA4E4-C595-461B-AB0F-786820EE23C8}" presName="linearFlow" presStyleCnt="0">
        <dgm:presLayoutVars>
          <dgm:dir/>
          <dgm:resizeHandles val="exact"/>
        </dgm:presLayoutVars>
      </dgm:prSet>
      <dgm:spPr/>
      <dgm:t>
        <a:bodyPr/>
        <a:lstStyle/>
        <a:p>
          <a:endParaRPr lang="en-US"/>
        </a:p>
      </dgm:t>
    </dgm:pt>
    <dgm:pt modelId="{4720DAA8-31AC-4FC0-B938-2B0A516702B3}" type="pres">
      <dgm:prSet presAssocID="{6B4ADD67-53B9-478D-BF8C-964F57DA5606}" presName="composite" presStyleCnt="0"/>
      <dgm:spPr/>
    </dgm:pt>
    <dgm:pt modelId="{83D5B59D-95B4-4671-80FA-F4A249ADD187}" type="pres">
      <dgm:prSet presAssocID="{6B4ADD67-53B9-478D-BF8C-964F57DA5606}" presName="imgShp" presStyleLbl="fgImgPlace1" presStyleIdx="0" presStyleCnt="1"/>
      <dgm:spPr>
        <a:blipFill rotWithShape="1">
          <a:blip xmlns:r="http://schemas.openxmlformats.org/officeDocument/2006/relationships" r:embed="rId1"/>
          <a:stretch>
            <a:fillRect/>
          </a:stretch>
        </a:blipFill>
      </dgm:spPr>
      <dgm:t>
        <a:bodyPr/>
        <a:lstStyle/>
        <a:p>
          <a:endParaRPr lang="en-US"/>
        </a:p>
      </dgm:t>
    </dgm:pt>
    <dgm:pt modelId="{6096EB14-1ACD-465E-999C-68646CF55A33}" type="pres">
      <dgm:prSet presAssocID="{6B4ADD67-53B9-478D-BF8C-964F57DA5606}" presName="txShp" presStyleLbl="node1" presStyleIdx="0" presStyleCnt="1">
        <dgm:presLayoutVars>
          <dgm:bulletEnabled val="1"/>
        </dgm:presLayoutVars>
      </dgm:prSet>
      <dgm:spPr/>
      <dgm:t>
        <a:bodyPr/>
        <a:lstStyle/>
        <a:p>
          <a:endParaRPr lang="en-US"/>
        </a:p>
      </dgm:t>
    </dgm:pt>
  </dgm:ptLst>
  <dgm:cxnLst>
    <dgm:cxn modelId="{9A02AB6B-964C-48BB-B4E7-02C014ECD65B}" type="presOf" srcId="{5420B59C-F188-4171-885F-D4C9DB0115D5}" destId="{6096EB14-1ACD-465E-999C-68646CF55A33}" srcOrd="0" destOrd="2" presId="urn:microsoft.com/office/officeart/2005/8/layout/vList3"/>
    <dgm:cxn modelId="{30453E18-CE95-4FF6-A6FF-25C3162E7093}" srcId="{87A3181D-C5CB-4D88-9FBF-23B38E92259A}" destId="{6AC83114-0146-455D-934B-FAAFD2D02B59}" srcOrd="2" destOrd="0" parTransId="{DAB9CFA1-A79B-4B5C-8919-07C08DCD00ED}" sibTransId="{392C360D-0F38-499A-82B6-CA7718FFDC57}"/>
    <dgm:cxn modelId="{7C68A565-CF32-41ED-BA3E-2789F7FBE68D}" srcId="{6B4ADD67-53B9-478D-BF8C-964F57DA5606}" destId="{44AD9205-F925-4BC4-A43B-EA073A795F0E}" srcOrd="1" destOrd="0" parTransId="{561DEF94-C9C9-4448-962B-70658076F021}" sibTransId="{528F1B33-940B-47CC-9DB0-DEF0AF29D288}"/>
    <dgm:cxn modelId="{888D6285-E2B9-4122-8FD3-99178999FA86}" srcId="{6B4ADD67-53B9-478D-BF8C-964F57DA5606}" destId="{87866743-A813-4099-B55A-92385394D735}" srcOrd="3" destOrd="0" parTransId="{33B321F6-2E52-40B4-A712-614A037BE4EB}" sibTransId="{38AA0553-F10A-47AC-AFDD-3F5235AD74E4}"/>
    <dgm:cxn modelId="{63E141A8-F172-489E-9101-2120F65BF9E9}" type="presOf" srcId="{A02BAE86-4F75-42CA-8F05-DE781E497F16}" destId="{6096EB14-1ACD-465E-999C-68646CF55A33}" srcOrd="0" destOrd="3" presId="urn:microsoft.com/office/officeart/2005/8/layout/vList3"/>
    <dgm:cxn modelId="{6EB8D675-9664-4FAB-B020-AC36DCE85C50}" type="presOf" srcId="{8CF95174-AC34-4671-96D3-B52CE387A066}" destId="{6096EB14-1ACD-465E-999C-68646CF55A33}" srcOrd="0" destOrd="6" presId="urn:microsoft.com/office/officeart/2005/8/layout/vList3"/>
    <dgm:cxn modelId="{67800681-0E21-4EE2-BA83-3ABB2CDE1CD6}" srcId="{6B4ADD67-53B9-478D-BF8C-964F57DA5606}" destId="{8CF95174-AC34-4671-96D3-B52CE387A066}" srcOrd="2" destOrd="0" parTransId="{B620E418-EC7F-4926-A0C8-92A0C832FDEF}" sibTransId="{3F86ED2C-CF89-4AA6-B1D1-91C6B0E1DBA7}"/>
    <dgm:cxn modelId="{714A2C1F-B0B3-4C22-B377-760996C271C2}" type="presOf" srcId="{410AA4E4-C595-461B-AB0F-786820EE23C8}" destId="{069215DA-562B-43E9-B9CD-CB9999610314}" srcOrd="0" destOrd="0" presId="urn:microsoft.com/office/officeart/2005/8/layout/vList3"/>
    <dgm:cxn modelId="{4C3D48E6-7B24-4B65-AD92-2DA2AC507F74}" type="presOf" srcId="{44AD9205-F925-4BC4-A43B-EA073A795F0E}" destId="{6096EB14-1ACD-465E-999C-68646CF55A33}" srcOrd="0" destOrd="5" presId="urn:microsoft.com/office/officeart/2005/8/layout/vList3"/>
    <dgm:cxn modelId="{86AAAC9F-0E30-4E68-BB24-4825FC6B282E}" srcId="{6B4ADD67-53B9-478D-BF8C-964F57DA5606}" destId="{87A3181D-C5CB-4D88-9FBF-23B38E92259A}" srcOrd="0" destOrd="0" parTransId="{FD190C1A-8187-4820-913E-23EC34907B87}" sibTransId="{33D38D5B-EAA7-4CB5-95C8-E86EFD241572}"/>
    <dgm:cxn modelId="{E7FDA5A0-479B-43EE-B2C3-CDF96474D22D}" type="presOf" srcId="{87866743-A813-4099-B55A-92385394D735}" destId="{6096EB14-1ACD-465E-999C-68646CF55A33}" srcOrd="0" destOrd="7" presId="urn:microsoft.com/office/officeart/2005/8/layout/vList3"/>
    <dgm:cxn modelId="{ECE454E5-6776-49E4-B67B-743110005F87}" srcId="{410AA4E4-C595-461B-AB0F-786820EE23C8}" destId="{6B4ADD67-53B9-478D-BF8C-964F57DA5606}" srcOrd="0" destOrd="0" parTransId="{AC321B42-0BEC-4ABD-B0B8-51B166EFD7A7}" sibTransId="{6DB63692-C313-4A04-A8CD-3D194917C168}"/>
    <dgm:cxn modelId="{C94111FF-652D-41DC-8F34-2671BB45A4F5}" type="presOf" srcId="{6AC83114-0146-455D-934B-FAAFD2D02B59}" destId="{6096EB14-1ACD-465E-999C-68646CF55A33}" srcOrd="0" destOrd="4" presId="urn:microsoft.com/office/officeart/2005/8/layout/vList3"/>
    <dgm:cxn modelId="{FC087B4A-77BB-4D05-8E38-BC3665BE6FBC}" type="presOf" srcId="{6B4ADD67-53B9-478D-BF8C-964F57DA5606}" destId="{6096EB14-1ACD-465E-999C-68646CF55A33}" srcOrd="0" destOrd="0" presId="urn:microsoft.com/office/officeart/2005/8/layout/vList3"/>
    <dgm:cxn modelId="{5F70CBC5-803D-42BC-BD77-0379C3916131}" srcId="{87A3181D-C5CB-4D88-9FBF-23B38E92259A}" destId="{A02BAE86-4F75-42CA-8F05-DE781E497F16}" srcOrd="1" destOrd="0" parTransId="{30C63105-9A53-48C2-8F01-9A303151822C}" sibTransId="{E3880C86-89BF-42D6-8AC0-38429468B834}"/>
    <dgm:cxn modelId="{9541F601-0F20-4EDB-B779-EF6F9744D51B}" type="presOf" srcId="{87A3181D-C5CB-4D88-9FBF-23B38E92259A}" destId="{6096EB14-1ACD-465E-999C-68646CF55A33}" srcOrd="0" destOrd="1" presId="urn:microsoft.com/office/officeart/2005/8/layout/vList3"/>
    <dgm:cxn modelId="{6346E43D-CC52-4E63-83F0-FF9A08DFDA57}" srcId="{87A3181D-C5CB-4D88-9FBF-23B38E92259A}" destId="{5420B59C-F188-4171-885F-D4C9DB0115D5}" srcOrd="0" destOrd="0" parTransId="{1D87DBC2-5A09-417D-8865-D9544B2FD27B}" sibTransId="{E5ADC02C-6610-4A27-BBCF-B12ECCE94B7D}"/>
    <dgm:cxn modelId="{9C98E14B-0727-4365-A75F-717D64605C4B}" type="presParOf" srcId="{069215DA-562B-43E9-B9CD-CB9999610314}" destId="{4720DAA8-31AC-4FC0-B938-2B0A516702B3}" srcOrd="0" destOrd="0" presId="urn:microsoft.com/office/officeart/2005/8/layout/vList3"/>
    <dgm:cxn modelId="{62563C91-B4AF-44AD-B810-F7F87BC3C13A}" type="presParOf" srcId="{4720DAA8-31AC-4FC0-B938-2B0A516702B3}" destId="{83D5B59D-95B4-4671-80FA-F4A249ADD187}" srcOrd="0" destOrd="0" presId="urn:microsoft.com/office/officeart/2005/8/layout/vList3"/>
    <dgm:cxn modelId="{25B03D48-9C86-4620-B108-7293A024DF34}" type="presParOf" srcId="{4720DAA8-31AC-4FC0-B938-2B0A516702B3}" destId="{6096EB14-1ACD-465E-999C-68646CF55A3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519B70-0683-40CD-8AE5-6D75977E99DB}"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3F2E411B-D40B-4210-A3E6-58B9E5A5F01A}">
      <dgm:prSet/>
      <dgm:spPr/>
      <dgm:t>
        <a:bodyPr/>
        <a:lstStyle/>
        <a:p>
          <a:pPr rtl="0"/>
          <a:r>
            <a:rPr lang="en-US" baseline="0" smtClean="0"/>
            <a:t>Mughal power was extremely weak.</a:t>
          </a:r>
          <a:endParaRPr lang="en-US"/>
        </a:p>
      </dgm:t>
    </dgm:pt>
    <dgm:pt modelId="{1600170A-2651-4414-B492-70A88B2FD993}" type="parTrans" cxnId="{8C2C15AB-C436-4917-8F44-DA56F6AC4196}">
      <dgm:prSet/>
      <dgm:spPr/>
      <dgm:t>
        <a:bodyPr/>
        <a:lstStyle/>
        <a:p>
          <a:endParaRPr lang="en-US"/>
        </a:p>
      </dgm:t>
    </dgm:pt>
    <dgm:pt modelId="{965F1935-79C9-4969-AC84-5B863D282F73}" type="sibTrans" cxnId="{8C2C15AB-C436-4917-8F44-DA56F6AC4196}">
      <dgm:prSet/>
      <dgm:spPr/>
      <dgm:t>
        <a:bodyPr/>
        <a:lstStyle/>
        <a:p>
          <a:endParaRPr lang="en-US"/>
        </a:p>
      </dgm:t>
    </dgm:pt>
    <dgm:pt modelId="{1D70FDDE-C2FB-46E9-8D7E-D381CA9A74B1}">
      <dgm:prSet/>
      <dgm:spPr/>
      <dgm:t>
        <a:bodyPr/>
        <a:lstStyle/>
        <a:p>
          <a:pPr rtl="0"/>
          <a:r>
            <a:rPr lang="en-US" baseline="0" smtClean="0"/>
            <a:t>Iranian armies attack and loot Delhi.</a:t>
          </a:r>
          <a:endParaRPr lang="en-US"/>
        </a:p>
      </dgm:t>
    </dgm:pt>
    <dgm:pt modelId="{2A3AF7C1-A5DA-4B91-B27A-B6EDE7A5C9F3}" type="parTrans" cxnId="{661E04C1-DC07-4138-9985-49FB830F1274}">
      <dgm:prSet/>
      <dgm:spPr/>
      <dgm:t>
        <a:bodyPr/>
        <a:lstStyle/>
        <a:p>
          <a:endParaRPr lang="en-US"/>
        </a:p>
      </dgm:t>
    </dgm:pt>
    <dgm:pt modelId="{B4FDB06B-0743-4E30-893F-BB415F241BE0}" type="sibTrans" cxnId="{661E04C1-DC07-4138-9985-49FB830F1274}">
      <dgm:prSet/>
      <dgm:spPr/>
      <dgm:t>
        <a:bodyPr/>
        <a:lstStyle/>
        <a:p>
          <a:endParaRPr lang="en-US"/>
        </a:p>
      </dgm:t>
    </dgm:pt>
    <dgm:pt modelId="{087B60BF-7A8D-4041-B530-D68941386A4D}">
      <dgm:prSet/>
      <dgm:spPr/>
      <dgm:t>
        <a:bodyPr/>
        <a:lstStyle/>
        <a:p>
          <a:pPr rtl="0"/>
          <a:r>
            <a:rPr lang="en-US" baseline="0" smtClean="0"/>
            <a:t>Several Indian states declare independence.</a:t>
          </a:r>
          <a:endParaRPr lang="en-US"/>
        </a:p>
      </dgm:t>
    </dgm:pt>
    <dgm:pt modelId="{93A4D0BF-B89E-4C58-991C-AD6F57BE67C4}" type="parTrans" cxnId="{B329DEA7-091B-41EE-895D-D5C76904E2BB}">
      <dgm:prSet/>
      <dgm:spPr/>
      <dgm:t>
        <a:bodyPr/>
        <a:lstStyle/>
        <a:p>
          <a:endParaRPr lang="en-US"/>
        </a:p>
      </dgm:t>
    </dgm:pt>
    <dgm:pt modelId="{1785E070-2887-4536-8C82-EAC5F5AE44BD}" type="sibTrans" cxnId="{B329DEA7-091B-41EE-895D-D5C76904E2BB}">
      <dgm:prSet/>
      <dgm:spPr/>
      <dgm:t>
        <a:bodyPr/>
        <a:lstStyle/>
        <a:p>
          <a:endParaRPr lang="en-US"/>
        </a:p>
      </dgm:t>
    </dgm:pt>
    <dgm:pt modelId="{4D4FE0D5-E003-4EC3-BF02-55BE5D64467B}">
      <dgm:prSet/>
      <dgm:spPr/>
      <dgm:t>
        <a:bodyPr/>
        <a:lstStyle/>
        <a:p>
          <a:pPr rtl="0"/>
          <a:r>
            <a:rPr lang="en-US" baseline="0" smtClean="0"/>
            <a:t>Maratha Confederation possesses more land than the Mughal.</a:t>
          </a:r>
          <a:endParaRPr lang="en-US"/>
        </a:p>
      </dgm:t>
    </dgm:pt>
    <dgm:pt modelId="{ED98ABC3-FD32-4C70-A3E1-16716E7DFA71}" type="parTrans" cxnId="{4CA4ADFC-FDC1-462D-BA00-F3013084FFDD}">
      <dgm:prSet/>
      <dgm:spPr/>
      <dgm:t>
        <a:bodyPr/>
        <a:lstStyle/>
        <a:p>
          <a:endParaRPr lang="en-US"/>
        </a:p>
      </dgm:t>
    </dgm:pt>
    <dgm:pt modelId="{AD5D94AB-7CBA-476D-9985-C52CAA8BABE0}" type="sibTrans" cxnId="{4CA4ADFC-FDC1-462D-BA00-F3013084FFDD}">
      <dgm:prSet/>
      <dgm:spPr/>
      <dgm:t>
        <a:bodyPr/>
        <a:lstStyle/>
        <a:p>
          <a:endParaRPr lang="en-US"/>
        </a:p>
      </dgm:t>
    </dgm:pt>
    <dgm:pt modelId="{72B8E922-C1E0-49F4-957A-EF27E487BCC9}">
      <dgm:prSet/>
      <dgm:spPr/>
      <dgm:t>
        <a:bodyPr/>
        <a:lstStyle/>
        <a:p>
          <a:pPr rtl="0"/>
          <a:r>
            <a:rPr lang="en-US" b="1" baseline="0" smtClean="0"/>
            <a:t>Nuwabs, deputies for the Mughal empire, controlled more land than the Mughal empire itself.</a:t>
          </a:r>
          <a:endParaRPr lang="en-US"/>
        </a:p>
      </dgm:t>
    </dgm:pt>
    <dgm:pt modelId="{850B7655-8858-4BF1-8645-FDA81C0B8249}" type="parTrans" cxnId="{7B0A0A1C-3A97-4AC4-B2D3-590AE8B05744}">
      <dgm:prSet/>
      <dgm:spPr/>
      <dgm:t>
        <a:bodyPr/>
        <a:lstStyle/>
        <a:p>
          <a:endParaRPr lang="en-US"/>
        </a:p>
      </dgm:t>
    </dgm:pt>
    <dgm:pt modelId="{C9B689A3-7BF9-4CF2-AFD3-38AA2A936F50}" type="sibTrans" cxnId="{7B0A0A1C-3A97-4AC4-B2D3-590AE8B05744}">
      <dgm:prSet/>
      <dgm:spPr/>
      <dgm:t>
        <a:bodyPr/>
        <a:lstStyle/>
        <a:p>
          <a:endParaRPr lang="en-US"/>
        </a:p>
      </dgm:t>
    </dgm:pt>
    <dgm:pt modelId="{61F80E82-A7D8-4FCB-B416-3CA4FE497503}">
      <dgm:prSet/>
      <dgm:spPr/>
      <dgm:t>
        <a:bodyPr/>
        <a:lstStyle/>
        <a:p>
          <a:pPr rtl="0"/>
          <a:r>
            <a:rPr lang="en-US" baseline="0" smtClean="0"/>
            <a:t>The British, French, and Dutch want to take advantage of the weakness and expand their trade.</a:t>
          </a:r>
          <a:endParaRPr lang="en-US"/>
        </a:p>
      </dgm:t>
    </dgm:pt>
    <dgm:pt modelId="{BE873E71-DD11-4DDF-97ED-4985AE360289}" type="parTrans" cxnId="{F7579078-F015-486C-ADB5-5F920453C9BC}">
      <dgm:prSet/>
      <dgm:spPr/>
      <dgm:t>
        <a:bodyPr/>
        <a:lstStyle/>
        <a:p>
          <a:endParaRPr lang="en-US"/>
        </a:p>
      </dgm:t>
    </dgm:pt>
    <dgm:pt modelId="{874B10AD-C5B4-4617-9F29-93EA3FDAF411}" type="sibTrans" cxnId="{F7579078-F015-486C-ADB5-5F920453C9BC}">
      <dgm:prSet/>
      <dgm:spPr/>
      <dgm:t>
        <a:bodyPr/>
        <a:lstStyle/>
        <a:p>
          <a:endParaRPr lang="en-US"/>
        </a:p>
      </dgm:t>
    </dgm:pt>
    <dgm:pt modelId="{AC43D73A-7277-4506-BBC9-A9D89C2B3531}">
      <dgm:prSet/>
      <dgm:spPr/>
      <dgm:t>
        <a:bodyPr/>
        <a:lstStyle/>
        <a:p>
          <a:pPr rtl="0"/>
          <a:r>
            <a:rPr lang="en-US" baseline="0" smtClean="0"/>
            <a:t>“Company men” tried convincing the Nuwabs in any means necessary to allow them to set up their trading points.</a:t>
          </a:r>
          <a:endParaRPr lang="en-US"/>
        </a:p>
      </dgm:t>
    </dgm:pt>
    <dgm:pt modelId="{3FEE2DA7-65A9-49F4-8D40-2415AD4B2DC9}" type="parTrans" cxnId="{E86AD537-ABF8-42DD-9109-AF1CEA52097E}">
      <dgm:prSet/>
      <dgm:spPr/>
      <dgm:t>
        <a:bodyPr/>
        <a:lstStyle/>
        <a:p>
          <a:endParaRPr lang="en-US"/>
        </a:p>
      </dgm:t>
    </dgm:pt>
    <dgm:pt modelId="{F5E4485B-814C-403F-B677-4FA717A68456}" type="sibTrans" cxnId="{E86AD537-ABF8-42DD-9109-AF1CEA52097E}">
      <dgm:prSet/>
      <dgm:spPr/>
      <dgm:t>
        <a:bodyPr/>
        <a:lstStyle/>
        <a:p>
          <a:endParaRPr lang="en-US"/>
        </a:p>
      </dgm:t>
    </dgm:pt>
    <dgm:pt modelId="{E881B7BB-E9A1-46D3-BD33-D55B53BE95E3}">
      <dgm:prSet/>
      <dgm:spPr/>
      <dgm:t>
        <a:bodyPr/>
        <a:lstStyle/>
        <a:p>
          <a:pPr rtl="0"/>
          <a:r>
            <a:rPr lang="en-US" baseline="0" smtClean="0"/>
            <a:t>Employed Indian warriors, called sepoys, to protect their warehouses.</a:t>
          </a:r>
          <a:endParaRPr lang="en-US"/>
        </a:p>
      </dgm:t>
    </dgm:pt>
    <dgm:pt modelId="{13FF77D8-5BDA-4D21-B035-7D2CF29AAFDD}" type="parTrans" cxnId="{C89544C9-4F85-4CB2-8D68-1DB53C69BA9A}">
      <dgm:prSet/>
      <dgm:spPr/>
      <dgm:t>
        <a:bodyPr/>
        <a:lstStyle/>
        <a:p>
          <a:endParaRPr lang="en-US"/>
        </a:p>
      </dgm:t>
    </dgm:pt>
    <dgm:pt modelId="{B4FF72E6-B2D4-4422-B21E-280AD210F380}" type="sibTrans" cxnId="{C89544C9-4F85-4CB2-8D68-1DB53C69BA9A}">
      <dgm:prSet/>
      <dgm:spPr/>
      <dgm:t>
        <a:bodyPr/>
        <a:lstStyle/>
        <a:p>
          <a:endParaRPr lang="en-US"/>
        </a:p>
      </dgm:t>
    </dgm:pt>
    <dgm:pt modelId="{96F32E85-E157-4D15-AA83-CE96D70A0766}">
      <dgm:prSet/>
      <dgm:spPr/>
      <dgm:t>
        <a:bodyPr/>
        <a:lstStyle/>
        <a:p>
          <a:pPr rtl="0"/>
          <a:r>
            <a:rPr lang="en-US" baseline="0" smtClean="0"/>
            <a:t>Their armies became an influential force in India.</a:t>
          </a:r>
          <a:endParaRPr lang="en-US"/>
        </a:p>
      </dgm:t>
    </dgm:pt>
    <dgm:pt modelId="{DF6B2AC6-32DF-422B-AAD8-E43801F7EC12}" type="parTrans" cxnId="{A5820C07-A5FB-4276-8823-469BE0B1A955}">
      <dgm:prSet/>
      <dgm:spPr/>
      <dgm:t>
        <a:bodyPr/>
        <a:lstStyle/>
        <a:p>
          <a:endParaRPr lang="en-US"/>
        </a:p>
      </dgm:t>
    </dgm:pt>
    <dgm:pt modelId="{D1CB35ED-4E29-4420-9B9A-FDB94CCE28E9}" type="sibTrans" cxnId="{A5820C07-A5FB-4276-8823-469BE0B1A955}">
      <dgm:prSet/>
      <dgm:spPr/>
      <dgm:t>
        <a:bodyPr/>
        <a:lstStyle/>
        <a:p>
          <a:endParaRPr lang="en-US"/>
        </a:p>
      </dgm:t>
    </dgm:pt>
    <dgm:pt modelId="{659790CC-396C-4CCB-A745-1251EF4DA28E}" type="pres">
      <dgm:prSet presAssocID="{0F519B70-0683-40CD-8AE5-6D75977E99DB}" presName="linear" presStyleCnt="0">
        <dgm:presLayoutVars>
          <dgm:animLvl val="lvl"/>
          <dgm:resizeHandles val="exact"/>
        </dgm:presLayoutVars>
      </dgm:prSet>
      <dgm:spPr/>
      <dgm:t>
        <a:bodyPr/>
        <a:lstStyle/>
        <a:p>
          <a:endParaRPr lang="en-US"/>
        </a:p>
      </dgm:t>
    </dgm:pt>
    <dgm:pt modelId="{BF931CBC-CA0B-4233-AC16-1249E757E8F9}" type="pres">
      <dgm:prSet presAssocID="{3F2E411B-D40B-4210-A3E6-58B9E5A5F01A}" presName="parentText" presStyleLbl="node1" presStyleIdx="0" presStyleCnt="2">
        <dgm:presLayoutVars>
          <dgm:chMax val="0"/>
          <dgm:bulletEnabled val="1"/>
        </dgm:presLayoutVars>
      </dgm:prSet>
      <dgm:spPr/>
      <dgm:t>
        <a:bodyPr/>
        <a:lstStyle/>
        <a:p>
          <a:endParaRPr lang="en-US"/>
        </a:p>
      </dgm:t>
    </dgm:pt>
    <dgm:pt modelId="{7B65B632-A12A-48F7-A25E-F977D48BE1CD}" type="pres">
      <dgm:prSet presAssocID="{3F2E411B-D40B-4210-A3E6-58B9E5A5F01A}" presName="childText" presStyleLbl="revTx" presStyleIdx="0" presStyleCnt="2">
        <dgm:presLayoutVars>
          <dgm:bulletEnabled val="1"/>
        </dgm:presLayoutVars>
      </dgm:prSet>
      <dgm:spPr/>
      <dgm:t>
        <a:bodyPr/>
        <a:lstStyle/>
        <a:p>
          <a:endParaRPr lang="en-US"/>
        </a:p>
      </dgm:t>
    </dgm:pt>
    <dgm:pt modelId="{82792828-77B9-4FB6-AEB3-F0B1772A92B7}" type="pres">
      <dgm:prSet presAssocID="{61F80E82-A7D8-4FCB-B416-3CA4FE497503}" presName="parentText" presStyleLbl="node1" presStyleIdx="1" presStyleCnt="2">
        <dgm:presLayoutVars>
          <dgm:chMax val="0"/>
          <dgm:bulletEnabled val="1"/>
        </dgm:presLayoutVars>
      </dgm:prSet>
      <dgm:spPr/>
      <dgm:t>
        <a:bodyPr/>
        <a:lstStyle/>
        <a:p>
          <a:endParaRPr lang="en-US"/>
        </a:p>
      </dgm:t>
    </dgm:pt>
    <dgm:pt modelId="{15C2C19C-E530-4D69-BC41-EB05B007F259}" type="pres">
      <dgm:prSet presAssocID="{61F80E82-A7D8-4FCB-B416-3CA4FE497503}" presName="childText" presStyleLbl="revTx" presStyleIdx="1" presStyleCnt="2">
        <dgm:presLayoutVars>
          <dgm:bulletEnabled val="1"/>
        </dgm:presLayoutVars>
      </dgm:prSet>
      <dgm:spPr/>
      <dgm:t>
        <a:bodyPr/>
        <a:lstStyle/>
        <a:p>
          <a:endParaRPr lang="en-US"/>
        </a:p>
      </dgm:t>
    </dgm:pt>
  </dgm:ptLst>
  <dgm:cxnLst>
    <dgm:cxn modelId="{A5820C07-A5FB-4276-8823-469BE0B1A955}" srcId="{61F80E82-A7D8-4FCB-B416-3CA4FE497503}" destId="{96F32E85-E157-4D15-AA83-CE96D70A0766}" srcOrd="2" destOrd="0" parTransId="{DF6B2AC6-32DF-422B-AAD8-E43801F7EC12}" sibTransId="{D1CB35ED-4E29-4420-9B9A-FDB94CCE28E9}"/>
    <dgm:cxn modelId="{E3C56168-EE00-4A39-88C7-CE7D35297B9A}" type="presOf" srcId="{3F2E411B-D40B-4210-A3E6-58B9E5A5F01A}" destId="{BF931CBC-CA0B-4233-AC16-1249E757E8F9}" srcOrd="0" destOrd="0" presId="urn:microsoft.com/office/officeart/2005/8/layout/vList2"/>
    <dgm:cxn modelId="{FEE7052C-A2D3-4A06-A322-98F80FA1543A}" type="presOf" srcId="{AC43D73A-7277-4506-BBC9-A9D89C2B3531}" destId="{15C2C19C-E530-4D69-BC41-EB05B007F259}" srcOrd="0" destOrd="0" presId="urn:microsoft.com/office/officeart/2005/8/layout/vList2"/>
    <dgm:cxn modelId="{8C2C15AB-C436-4917-8F44-DA56F6AC4196}" srcId="{0F519B70-0683-40CD-8AE5-6D75977E99DB}" destId="{3F2E411B-D40B-4210-A3E6-58B9E5A5F01A}" srcOrd="0" destOrd="0" parTransId="{1600170A-2651-4414-B492-70A88B2FD993}" sibTransId="{965F1935-79C9-4969-AC84-5B863D282F73}"/>
    <dgm:cxn modelId="{B329DEA7-091B-41EE-895D-D5C76904E2BB}" srcId="{3F2E411B-D40B-4210-A3E6-58B9E5A5F01A}" destId="{087B60BF-7A8D-4041-B530-D68941386A4D}" srcOrd="1" destOrd="0" parTransId="{93A4D0BF-B89E-4C58-991C-AD6F57BE67C4}" sibTransId="{1785E070-2887-4536-8C82-EAC5F5AE44BD}"/>
    <dgm:cxn modelId="{E86AD537-ABF8-42DD-9109-AF1CEA52097E}" srcId="{61F80E82-A7D8-4FCB-B416-3CA4FE497503}" destId="{AC43D73A-7277-4506-BBC9-A9D89C2B3531}" srcOrd="0" destOrd="0" parTransId="{3FEE2DA7-65A9-49F4-8D40-2415AD4B2DC9}" sibTransId="{F5E4485B-814C-403F-B677-4FA717A68456}"/>
    <dgm:cxn modelId="{661E04C1-DC07-4138-9985-49FB830F1274}" srcId="{3F2E411B-D40B-4210-A3E6-58B9E5A5F01A}" destId="{1D70FDDE-C2FB-46E9-8D7E-D381CA9A74B1}" srcOrd="0" destOrd="0" parTransId="{2A3AF7C1-A5DA-4B91-B27A-B6EDE7A5C9F3}" sibTransId="{B4FDB06B-0743-4E30-893F-BB415F241BE0}"/>
    <dgm:cxn modelId="{C89544C9-4F85-4CB2-8D68-1DB53C69BA9A}" srcId="{61F80E82-A7D8-4FCB-B416-3CA4FE497503}" destId="{E881B7BB-E9A1-46D3-BD33-D55B53BE95E3}" srcOrd="1" destOrd="0" parTransId="{13FF77D8-5BDA-4D21-B035-7D2CF29AAFDD}" sibTransId="{B4FF72E6-B2D4-4422-B21E-280AD210F380}"/>
    <dgm:cxn modelId="{5C85BB47-6C7A-4369-A9D0-A4A1B678447C}" type="presOf" srcId="{72B8E922-C1E0-49F4-957A-EF27E487BCC9}" destId="{7B65B632-A12A-48F7-A25E-F977D48BE1CD}" srcOrd="0" destOrd="3" presId="urn:microsoft.com/office/officeart/2005/8/layout/vList2"/>
    <dgm:cxn modelId="{7F6AD424-725A-451B-AB6B-0A9E3A2F3D31}" type="presOf" srcId="{1D70FDDE-C2FB-46E9-8D7E-D381CA9A74B1}" destId="{7B65B632-A12A-48F7-A25E-F977D48BE1CD}" srcOrd="0" destOrd="0" presId="urn:microsoft.com/office/officeart/2005/8/layout/vList2"/>
    <dgm:cxn modelId="{F7579078-F015-486C-ADB5-5F920453C9BC}" srcId="{0F519B70-0683-40CD-8AE5-6D75977E99DB}" destId="{61F80E82-A7D8-4FCB-B416-3CA4FE497503}" srcOrd="1" destOrd="0" parTransId="{BE873E71-DD11-4DDF-97ED-4985AE360289}" sibTransId="{874B10AD-C5B4-4617-9F29-93EA3FDAF411}"/>
    <dgm:cxn modelId="{7B0A0A1C-3A97-4AC4-B2D3-590AE8B05744}" srcId="{3F2E411B-D40B-4210-A3E6-58B9E5A5F01A}" destId="{72B8E922-C1E0-49F4-957A-EF27E487BCC9}" srcOrd="3" destOrd="0" parTransId="{850B7655-8858-4BF1-8645-FDA81C0B8249}" sibTransId="{C9B689A3-7BF9-4CF2-AFD3-38AA2A936F50}"/>
    <dgm:cxn modelId="{5AE2D1A6-8975-4B12-BD72-92B78605989C}" type="presOf" srcId="{61F80E82-A7D8-4FCB-B416-3CA4FE497503}" destId="{82792828-77B9-4FB6-AEB3-F0B1772A92B7}" srcOrd="0" destOrd="0" presId="urn:microsoft.com/office/officeart/2005/8/layout/vList2"/>
    <dgm:cxn modelId="{16F2BFFE-FE3D-4B9B-95DE-B6B08CB77049}" type="presOf" srcId="{96F32E85-E157-4D15-AA83-CE96D70A0766}" destId="{15C2C19C-E530-4D69-BC41-EB05B007F259}" srcOrd="0" destOrd="2" presId="urn:microsoft.com/office/officeart/2005/8/layout/vList2"/>
    <dgm:cxn modelId="{0D59DC83-CEC0-49DB-89EB-CB6EE8376ECE}" type="presOf" srcId="{4D4FE0D5-E003-4EC3-BF02-55BE5D64467B}" destId="{7B65B632-A12A-48F7-A25E-F977D48BE1CD}" srcOrd="0" destOrd="2" presId="urn:microsoft.com/office/officeart/2005/8/layout/vList2"/>
    <dgm:cxn modelId="{5BACAB45-CE43-4246-A920-52D903E0B2A8}" type="presOf" srcId="{0F519B70-0683-40CD-8AE5-6D75977E99DB}" destId="{659790CC-396C-4CCB-A745-1251EF4DA28E}" srcOrd="0" destOrd="0" presId="urn:microsoft.com/office/officeart/2005/8/layout/vList2"/>
    <dgm:cxn modelId="{DF477FC4-DA1D-4B98-9193-AA758E451ED4}" type="presOf" srcId="{087B60BF-7A8D-4041-B530-D68941386A4D}" destId="{7B65B632-A12A-48F7-A25E-F977D48BE1CD}" srcOrd="0" destOrd="1" presId="urn:microsoft.com/office/officeart/2005/8/layout/vList2"/>
    <dgm:cxn modelId="{920E78E4-B3B1-44D2-87B2-20CC2802C9EE}" type="presOf" srcId="{E881B7BB-E9A1-46D3-BD33-D55B53BE95E3}" destId="{15C2C19C-E530-4D69-BC41-EB05B007F259}" srcOrd="0" destOrd="1" presId="urn:microsoft.com/office/officeart/2005/8/layout/vList2"/>
    <dgm:cxn modelId="{4CA4ADFC-FDC1-462D-BA00-F3013084FFDD}" srcId="{3F2E411B-D40B-4210-A3E6-58B9E5A5F01A}" destId="{4D4FE0D5-E003-4EC3-BF02-55BE5D64467B}" srcOrd="2" destOrd="0" parTransId="{ED98ABC3-FD32-4C70-A3E1-16716E7DFA71}" sibTransId="{AD5D94AB-7CBA-476D-9985-C52CAA8BABE0}"/>
    <dgm:cxn modelId="{CFB9CD67-BF07-4C10-ABBF-A6B97116FD99}" type="presParOf" srcId="{659790CC-396C-4CCB-A745-1251EF4DA28E}" destId="{BF931CBC-CA0B-4233-AC16-1249E757E8F9}" srcOrd="0" destOrd="0" presId="urn:microsoft.com/office/officeart/2005/8/layout/vList2"/>
    <dgm:cxn modelId="{B39341A8-2510-4528-9CC6-BD0774D14031}" type="presParOf" srcId="{659790CC-396C-4CCB-A745-1251EF4DA28E}" destId="{7B65B632-A12A-48F7-A25E-F977D48BE1CD}" srcOrd="1" destOrd="0" presId="urn:microsoft.com/office/officeart/2005/8/layout/vList2"/>
    <dgm:cxn modelId="{90D7088B-E745-448F-8DBA-7B88D57C09A4}" type="presParOf" srcId="{659790CC-396C-4CCB-A745-1251EF4DA28E}" destId="{82792828-77B9-4FB6-AEB3-F0B1772A92B7}" srcOrd="2" destOrd="0" presId="urn:microsoft.com/office/officeart/2005/8/layout/vList2"/>
    <dgm:cxn modelId="{B2B741FF-1C8A-44DD-ABA0-C0233548CB1D}" type="presParOf" srcId="{659790CC-396C-4CCB-A745-1251EF4DA28E}" destId="{15C2C19C-E530-4D69-BC41-EB05B007F25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60ADEA-BADA-4B0B-9891-1109E0D80A97}"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en-US"/>
        </a:p>
      </dgm:t>
    </dgm:pt>
    <dgm:pt modelId="{E24F4813-A399-4792-AECF-06F23BAA3BD6}">
      <dgm:prSet phldrT="[Text]"/>
      <dgm:spPr/>
      <dgm:t>
        <a:bodyPr/>
        <a:lstStyle/>
        <a:p>
          <a:r>
            <a:rPr lang="en-US" dirty="0" smtClean="0"/>
            <a:t>British set up trading post in Bengal.</a:t>
          </a:r>
          <a:endParaRPr lang="en-US" dirty="0"/>
        </a:p>
      </dgm:t>
    </dgm:pt>
    <dgm:pt modelId="{054804DE-C901-4C2C-B965-C9FA17E494F6}" type="parTrans" cxnId="{70DFFA9C-717D-4D5D-9D91-A26BE6619183}">
      <dgm:prSet/>
      <dgm:spPr/>
      <dgm:t>
        <a:bodyPr/>
        <a:lstStyle/>
        <a:p>
          <a:endParaRPr lang="en-US"/>
        </a:p>
      </dgm:t>
    </dgm:pt>
    <dgm:pt modelId="{6828DE5B-B186-4AB7-9B5F-B43F53DF0CDB}" type="sibTrans" cxnId="{70DFFA9C-717D-4D5D-9D91-A26BE6619183}">
      <dgm:prSet/>
      <dgm:spPr/>
      <dgm:t>
        <a:bodyPr/>
        <a:lstStyle/>
        <a:p>
          <a:endParaRPr lang="en-US"/>
        </a:p>
      </dgm:t>
    </dgm:pt>
    <dgm:pt modelId="{F8FC2823-61D3-4555-B993-497DD4DC6F3F}">
      <dgm:prSet phldrT="[Text]"/>
      <dgm:spPr/>
      <dgm:t>
        <a:bodyPr/>
        <a:lstStyle/>
        <a:p>
          <a:r>
            <a:rPr lang="en-US" dirty="0" smtClean="0"/>
            <a:t>Gained permission by the </a:t>
          </a:r>
          <a:r>
            <a:rPr lang="en-US" dirty="0" err="1" smtClean="0"/>
            <a:t>Nawab</a:t>
          </a:r>
          <a:r>
            <a:rPr lang="en-US" dirty="0" smtClean="0"/>
            <a:t>.</a:t>
          </a:r>
          <a:endParaRPr lang="en-US" dirty="0"/>
        </a:p>
      </dgm:t>
    </dgm:pt>
    <dgm:pt modelId="{12821DD5-42CD-45D9-8333-F51E655A7955}" type="parTrans" cxnId="{2339170C-AC55-4931-99D3-D4B7BE638B82}">
      <dgm:prSet/>
      <dgm:spPr/>
      <dgm:t>
        <a:bodyPr/>
        <a:lstStyle/>
        <a:p>
          <a:endParaRPr lang="en-US"/>
        </a:p>
      </dgm:t>
    </dgm:pt>
    <dgm:pt modelId="{711D23CE-F37D-4EF5-AC97-A94B6DDD712D}" type="sibTrans" cxnId="{2339170C-AC55-4931-99D3-D4B7BE638B82}">
      <dgm:prSet/>
      <dgm:spPr/>
      <dgm:t>
        <a:bodyPr/>
        <a:lstStyle/>
        <a:p>
          <a:endParaRPr lang="en-US"/>
        </a:p>
      </dgm:t>
    </dgm:pt>
    <dgm:pt modelId="{769C8540-9B51-40F1-9B41-468798CDC4EB}">
      <dgm:prSet phldrT="[Text]"/>
      <dgm:spPr/>
      <dgm:t>
        <a:bodyPr/>
        <a:lstStyle/>
        <a:p>
          <a:r>
            <a:rPr lang="en-US" dirty="0" err="1" smtClean="0"/>
            <a:t>Nawab</a:t>
          </a:r>
          <a:r>
            <a:rPr lang="en-US" dirty="0" smtClean="0"/>
            <a:t> demands extra tribute for trading posts: attacks fort and treats the prisoners inhumanely in 1756.</a:t>
          </a:r>
          <a:endParaRPr lang="en-US" dirty="0"/>
        </a:p>
      </dgm:t>
    </dgm:pt>
    <dgm:pt modelId="{48EDA7B8-9BB6-4BF7-A262-66E695DB9C3B}" type="parTrans" cxnId="{0B1C3185-7346-48B9-83EA-FD746D693138}">
      <dgm:prSet/>
      <dgm:spPr/>
      <dgm:t>
        <a:bodyPr/>
        <a:lstStyle/>
        <a:p>
          <a:endParaRPr lang="en-US"/>
        </a:p>
      </dgm:t>
    </dgm:pt>
    <dgm:pt modelId="{6FE28AE6-1376-4092-84A9-E579694C56B7}" type="sibTrans" cxnId="{0B1C3185-7346-48B9-83EA-FD746D693138}">
      <dgm:prSet/>
      <dgm:spPr/>
      <dgm:t>
        <a:bodyPr/>
        <a:lstStyle/>
        <a:p>
          <a:endParaRPr lang="en-US"/>
        </a:p>
      </dgm:t>
    </dgm:pt>
    <dgm:pt modelId="{8E7A61E6-201B-4209-B6F7-77487183DFD2}">
      <dgm:prSet phldrT="[Text]"/>
      <dgm:spPr/>
      <dgm:t>
        <a:bodyPr/>
        <a:lstStyle/>
        <a:p>
          <a:r>
            <a:rPr lang="en-US" dirty="0" smtClean="0"/>
            <a:t>British EIC retaliates.</a:t>
          </a:r>
          <a:endParaRPr lang="en-US" dirty="0"/>
        </a:p>
      </dgm:t>
    </dgm:pt>
    <dgm:pt modelId="{5215C41D-33D3-47E8-9865-B49987B9B74A}" type="parTrans" cxnId="{9A3858E6-F1E9-4AD7-94F9-C78C2A4C379F}">
      <dgm:prSet/>
      <dgm:spPr/>
      <dgm:t>
        <a:bodyPr/>
        <a:lstStyle/>
        <a:p>
          <a:endParaRPr lang="en-US"/>
        </a:p>
      </dgm:t>
    </dgm:pt>
    <dgm:pt modelId="{B929550D-8B29-405B-ADFF-B64360C5A23E}" type="sibTrans" cxnId="{9A3858E6-F1E9-4AD7-94F9-C78C2A4C379F}">
      <dgm:prSet/>
      <dgm:spPr/>
      <dgm:t>
        <a:bodyPr/>
        <a:lstStyle/>
        <a:p>
          <a:endParaRPr lang="en-US"/>
        </a:p>
      </dgm:t>
    </dgm:pt>
    <dgm:pt modelId="{7134312C-E64B-4CE0-8CA4-C4963A43A32E}">
      <dgm:prSet phldrT="[Text]"/>
      <dgm:spPr/>
      <dgm:t>
        <a:bodyPr/>
        <a:lstStyle/>
        <a:p>
          <a:r>
            <a:rPr lang="en-US" dirty="0" smtClean="0"/>
            <a:t>Force led by Robert Clive overthrows the Bengal </a:t>
          </a:r>
          <a:r>
            <a:rPr lang="en-US" dirty="0" err="1" smtClean="0"/>
            <a:t>Nawab</a:t>
          </a:r>
          <a:endParaRPr lang="en-US" dirty="0"/>
        </a:p>
      </dgm:t>
    </dgm:pt>
    <dgm:pt modelId="{F2C69F3A-E275-4F22-A31F-CB17794F8D0E}" type="parTrans" cxnId="{C68EF28C-0C90-4769-8DCF-4A742EB57A90}">
      <dgm:prSet/>
      <dgm:spPr/>
      <dgm:t>
        <a:bodyPr/>
        <a:lstStyle/>
        <a:p>
          <a:endParaRPr lang="en-US"/>
        </a:p>
      </dgm:t>
    </dgm:pt>
    <dgm:pt modelId="{BE000A1A-2317-4C8C-8015-02FA25BE5F82}" type="sibTrans" cxnId="{C68EF28C-0C90-4769-8DCF-4A742EB57A90}">
      <dgm:prSet/>
      <dgm:spPr/>
      <dgm:t>
        <a:bodyPr/>
        <a:lstStyle/>
        <a:p>
          <a:endParaRPr lang="en-US"/>
        </a:p>
      </dgm:t>
    </dgm:pt>
    <dgm:pt modelId="{C3264B80-7284-4337-B6CB-8767FBD55C41}">
      <dgm:prSet phldrT="[Text]"/>
      <dgm:spPr/>
      <dgm:t>
        <a:bodyPr/>
        <a:lstStyle/>
        <a:p>
          <a:r>
            <a:rPr lang="en-US" dirty="0" smtClean="0"/>
            <a:t>Forces </a:t>
          </a:r>
          <a:r>
            <a:rPr lang="en-US" dirty="0" err="1" smtClean="0"/>
            <a:t>Nawab</a:t>
          </a:r>
          <a:r>
            <a:rPr lang="en-US" dirty="0" smtClean="0"/>
            <a:t> to allow the British EIC to control Bengal in 1765.</a:t>
          </a:r>
          <a:endParaRPr lang="en-US" dirty="0"/>
        </a:p>
      </dgm:t>
    </dgm:pt>
    <dgm:pt modelId="{CF2F1EF1-CF56-43D9-B1B3-5B8A6284F87F}" type="parTrans" cxnId="{125BED60-9F07-4F7D-BC51-301B6C87C313}">
      <dgm:prSet/>
      <dgm:spPr/>
      <dgm:t>
        <a:bodyPr/>
        <a:lstStyle/>
        <a:p>
          <a:endParaRPr lang="en-US"/>
        </a:p>
      </dgm:t>
    </dgm:pt>
    <dgm:pt modelId="{8E4CCEB7-7C19-4572-9034-31571C2C2BF4}" type="sibTrans" cxnId="{125BED60-9F07-4F7D-BC51-301B6C87C313}">
      <dgm:prSet/>
      <dgm:spPr/>
      <dgm:t>
        <a:bodyPr/>
        <a:lstStyle/>
        <a:p>
          <a:endParaRPr lang="en-US"/>
        </a:p>
      </dgm:t>
    </dgm:pt>
    <dgm:pt modelId="{0F839906-7AA3-4273-AAA9-9323E9E12B3E}">
      <dgm:prSet phldrT="[Text]"/>
      <dgm:spPr/>
      <dgm:t>
        <a:bodyPr/>
        <a:lstStyle/>
        <a:p>
          <a:r>
            <a:rPr lang="en-US" dirty="0" smtClean="0"/>
            <a:t>British EIC take over </a:t>
          </a:r>
          <a:r>
            <a:rPr lang="en-US" dirty="0" err="1" smtClean="0"/>
            <a:t>Arcot</a:t>
          </a:r>
          <a:endParaRPr lang="en-US" dirty="0"/>
        </a:p>
      </dgm:t>
    </dgm:pt>
    <dgm:pt modelId="{2DE4B050-BF8A-4A2C-9D2F-819042ADCD1D}" type="parTrans" cxnId="{748E18D2-A47D-4002-A2B7-D9EB926C2B96}">
      <dgm:prSet/>
      <dgm:spPr/>
      <dgm:t>
        <a:bodyPr/>
        <a:lstStyle/>
        <a:p>
          <a:endParaRPr lang="en-US"/>
        </a:p>
      </dgm:t>
    </dgm:pt>
    <dgm:pt modelId="{49DB76C1-238B-4254-AD2F-1F034991C8EC}" type="sibTrans" cxnId="{748E18D2-A47D-4002-A2B7-D9EB926C2B96}">
      <dgm:prSet/>
      <dgm:spPr/>
      <dgm:t>
        <a:bodyPr/>
        <a:lstStyle/>
        <a:p>
          <a:endParaRPr lang="en-US"/>
        </a:p>
      </dgm:t>
    </dgm:pt>
    <dgm:pt modelId="{C4D52F8A-30C4-4462-8AE7-B4167552ADAF}">
      <dgm:prSet phldrT="[Text]"/>
      <dgm:spPr/>
      <dgm:t>
        <a:bodyPr/>
        <a:lstStyle/>
        <a:p>
          <a:r>
            <a:rPr lang="en-US" dirty="0" smtClean="0"/>
            <a:t>Won the election of the </a:t>
          </a:r>
          <a:r>
            <a:rPr lang="en-US" dirty="0" err="1" smtClean="0"/>
            <a:t>nawab</a:t>
          </a:r>
          <a:r>
            <a:rPr lang="en-US" dirty="0" smtClean="0"/>
            <a:t> of </a:t>
          </a:r>
          <a:r>
            <a:rPr lang="en-US" dirty="0" err="1" smtClean="0"/>
            <a:t>Arcot</a:t>
          </a:r>
          <a:r>
            <a:rPr lang="en-US" dirty="0" smtClean="0"/>
            <a:t> over the French </a:t>
          </a:r>
          <a:r>
            <a:rPr lang="en-US" dirty="0" err="1" smtClean="0"/>
            <a:t>nawab</a:t>
          </a:r>
          <a:r>
            <a:rPr lang="en-US" dirty="0" smtClean="0"/>
            <a:t>.</a:t>
          </a:r>
          <a:endParaRPr lang="en-US" dirty="0"/>
        </a:p>
      </dgm:t>
    </dgm:pt>
    <dgm:pt modelId="{28A969E5-4723-4B7F-ADDC-A0753A6B957F}" type="parTrans" cxnId="{187F27ED-8633-469A-98ED-80E51BBF99A2}">
      <dgm:prSet/>
      <dgm:spPr/>
      <dgm:t>
        <a:bodyPr/>
        <a:lstStyle/>
        <a:p>
          <a:endParaRPr lang="en-US"/>
        </a:p>
      </dgm:t>
    </dgm:pt>
    <dgm:pt modelId="{805D5068-065E-45E2-BA0D-1B35484550EC}" type="sibTrans" cxnId="{187F27ED-8633-469A-98ED-80E51BBF99A2}">
      <dgm:prSet/>
      <dgm:spPr/>
      <dgm:t>
        <a:bodyPr/>
        <a:lstStyle/>
        <a:p>
          <a:endParaRPr lang="en-US"/>
        </a:p>
      </dgm:t>
    </dgm:pt>
    <dgm:pt modelId="{11020F34-164F-4E84-8CBB-AC5EEB10310B}">
      <dgm:prSet phldrT="[Text]"/>
      <dgm:spPr/>
      <dgm:t>
        <a:bodyPr/>
        <a:lstStyle/>
        <a:p>
          <a:r>
            <a:rPr lang="en-US" dirty="0" smtClean="0"/>
            <a:t>The defeat of the </a:t>
          </a:r>
          <a:r>
            <a:rPr lang="en-US" dirty="0" err="1" smtClean="0"/>
            <a:t>Tipu</a:t>
          </a:r>
          <a:r>
            <a:rPr lang="en-US" dirty="0" smtClean="0"/>
            <a:t> sultan took control of South India.</a:t>
          </a:r>
          <a:endParaRPr lang="en-US" dirty="0"/>
        </a:p>
      </dgm:t>
    </dgm:pt>
    <dgm:pt modelId="{2087F7AD-2902-42BC-9297-DE45308213DD}" type="parTrans" cxnId="{DB29348A-BE33-43F5-8308-B444B2DFB2DE}">
      <dgm:prSet/>
      <dgm:spPr/>
      <dgm:t>
        <a:bodyPr/>
        <a:lstStyle/>
        <a:p>
          <a:endParaRPr lang="en-US"/>
        </a:p>
      </dgm:t>
    </dgm:pt>
    <dgm:pt modelId="{FF95CF73-9374-487C-B31A-32E001F43ED6}" type="sibTrans" cxnId="{DB29348A-BE33-43F5-8308-B444B2DFB2DE}">
      <dgm:prSet/>
      <dgm:spPr/>
      <dgm:t>
        <a:bodyPr/>
        <a:lstStyle/>
        <a:p>
          <a:endParaRPr lang="en-US"/>
        </a:p>
      </dgm:t>
    </dgm:pt>
    <dgm:pt modelId="{27F13599-7A5D-4D19-A878-60BC0495E656}">
      <dgm:prSet phldrT="[Text]"/>
      <dgm:spPr/>
      <dgm:t>
        <a:bodyPr/>
        <a:lstStyle/>
        <a:p>
          <a:r>
            <a:rPr lang="en-US" dirty="0" smtClean="0"/>
            <a:t>British EIC overpowers the Maratha Confederation.</a:t>
          </a:r>
          <a:endParaRPr lang="en-US" dirty="0"/>
        </a:p>
      </dgm:t>
    </dgm:pt>
    <dgm:pt modelId="{61BB1692-9320-4EFF-BB57-3374C9016BF1}" type="parTrans" cxnId="{144ED813-C7AB-449D-9E3B-92817483C2EC}">
      <dgm:prSet/>
      <dgm:spPr/>
      <dgm:t>
        <a:bodyPr/>
        <a:lstStyle/>
        <a:p>
          <a:endParaRPr lang="en-US"/>
        </a:p>
      </dgm:t>
    </dgm:pt>
    <dgm:pt modelId="{59DF00F1-46D1-48DE-9621-0CBD719F1108}" type="sibTrans" cxnId="{144ED813-C7AB-449D-9E3B-92817483C2EC}">
      <dgm:prSet/>
      <dgm:spPr/>
      <dgm:t>
        <a:bodyPr/>
        <a:lstStyle/>
        <a:p>
          <a:endParaRPr lang="en-US"/>
        </a:p>
      </dgm:t>
    </dgm:pt>
    <dgm:pt modelId="{40197C72-5653-4C7A-B1E1-6912831BA54F}">
      <dgm:prSet phldrT="[Text]"/>
      <dgm:spPr/>
      <dgm:t>
        <a:bodyPr/>
        <a:lstStyle/>
        <a:p>
          <a:r>
            <a:rPr lang="en-US" dirty="0" smtClean="0"/>
            <a:t>The British annexes several territories, creating an area called the “Bombay Presidency” after a long standoff between the EIC and the Maratha Confederation.</a:t>
          </a:r>
          <a:endParaRPr lang="en-US" dirty="0"/>
        </a:p>
      </dgm:t>
    </dgm:pt>
    <dgm:pt modelId="{CD42695B-C6FF-4F21-8E95-B101B079DF1E}" type="parTrans" cxnId="{68CD6722-8148-4C17-9316-29449A2A73C7}">
      <dgm:prSet/>
      <dgm:spPr/>
      <dgm:t>
        <a:bodyPr/>
        <a:lstStyle/>
        <a:p>
          <a:endParaRPr lang="en-US"/>
        </a:p>
      </dgm:t>
    </dgm:pt>
    <dgm:pt modelId="{E0D033B2-5AE8-4CFC-A15E-3374CB27C377}" type="sibTrans" cxnId="{68CD6722-8148-4C17-9316-29449A2A73C7}">
      <dgm:prSet/>
      <dgm:spPr/>
      <dgm:t>
        <a:bodyPr/>
        <a:lstStyle/>
        <a:p>
          <a:endParaRPr lang="en-US"/>
        </a:p>
      </dgm:t>
    </dgm:pt>
    <dgm:pt modelId="{8CDCB1DA-92A4-4845-BCD9-D13ABA1B0A2A}" type="pres">
      <dgm:prSet presAssocID="{4160ADEA-BADA-4B0B-9891-1109E0D80A97}" presName="linearFlow" presStyleCnt="0">
        <dgm:presLayoutVars>
          <dgm:dir/>
          <dgm:animLvl val="lvl"/>
          <dgm:resizeHandles val="exact"/>
        </dgm:presLayoutVars>
      </dgm:prSet>
      <dgm:spPr/>
      <dgm:t>
        <a:bodyPr/>
        <a:lstStyle/>
        <a:p>
          <a:endParaRPr lang="en-US"/>
        </a:p>
      </dgm:t>
    </dgm:pt>
    <dgm:pt modelId="{8F9BD2C9-2A4A-41F7-A9AA-82F359C29A6E}" type="pres">
      <dgm:prSet presAssocID="{E24F4813-A399-4792-AECF-06F23BAA3BD6}" presName="composite" presStyleCnt="0"/>
      <dgm:spPr/>
    </dgm:pt>
    <dgm:pt modelId="{668F8552-B463-49FC-8FD7-2FD5F765D284}" type="pres">
      <dgm:prSet presAssocID="{E24F4813-A399-4792-AECF-06F23BAA3BD6}" presName="parentText" presStyleLbl="alignNode1" presStyleIdx="0" presStyleCnt="4">
        <dgm:presLayoutVars>
          <dgm:chMax val="1"/>
          <dgm:bulletEnabled val="1"/>
        </dgm:presLayoutVars>
      </dgm:prSet>
      <dgm:spPr/>
      <dgm:t>
        <a:bodyPr/>
        <a:lstStyle/>
        <a:p>
          <a:endParaRPr lang="en-US"/>
        </a:p>
      </dgm:t>
    </dgm:pt>
    <dgm:pt modelId="{3148DD7F-86B1-48E1-8DC7-AC6AABBF0921}" type="pres">
      <dgm:prSet presAssocID="{E24F4813-A399-4792-AECF-06F23BAA3BD6}" presName="descendantText" presStyleLbl="alignAcc1" presStyleIdx="0" presStyleCnt="4">
        <dgm:presLayoutVars>
          <dgm:bulletEnabled val="1"/>
        </dgm:presLayoutVars>
      </dgm:prSet>
      <dgm:spPr/>
      <dgm:t>
        <a:bodyPr/>
        <a:lstStyle/>
        <a:p>
          <a:endParaRPr lang="en-US"/>
        </a:p>
      </dgm:t>
    </dgm:pt>
    <dgm:pt modelId="{E6014396-C378-4045-827A-FDD5B7F23DFC}" type="pres">
      <dgm:prSet presAssocID="{6828DE5B-B186-4AB7-9B5F-B43F53DF0CDB}" presName="sp" presStyleCnt="0"/>
      <dgm:spPr/>
    </dgm:pt>
    <dgm:pt modelId="{037B8F68-6A2F-4817-830A-15EE0D20AA34}" type="pres">
      <dgm:prSet presAssocID="{8E7A61E6-201B-4209-B6F7-77487183DFD2}" presName="composite" presStyleCnt="0"/>
      <dgm:spPr/>
    </dgm:pt>
    <dgm:pt modelId="{7D572A00-ECD9-4492-B1B2-8BAE46ADFE31}" type="pres">
      <dgm:prSet presAssocID="{8E7A61E6-201B-4209-B6F7-77487183DFD2}" presName="parentText" presStyleLbl="alignNode1" presStyleIdx="1" presStyleCnt="4">
        <dgm:presLayoutVars>
          <dgm:chMax val="1"/>
          <dgm:bulletEnabled val="1"/>
        </dgm:presLayoutVars>
      </dgm:prSet>
      <dgm:spPr/>
      <dgm:t>
        <a:bodyPr/>
        <a:lstStyle/>
        <a:p>
          <a:endParaRPr lang="en-US"/>
        </a:p>
      </dgm:t>
    </dgm:pt>
    <dgm:pt modelId="{99545F7E-D5CC-409A-9E93-5DB63995C045}" type="pres">
      <dgm:prSet presAssocID="{8E7A61E6-201B-4209-B6F7-77487183DFD2}" presName="descendantText" presStyleLbl="alignAcc1" presStyleIdx="1" presStyleCnt="4">
        <dgm:presLayoutVars>
          <dgm:bulletEnabled val="1"/>
        </dgm:presLayoutVars>
      </dgm:prSet>
      <dgm:spPr/>
      <dgm:t>
        <a:bodyPr/>
        <a:lstStyle/>
        <a:p>
          <a:endParaRPr lang="en-US"/>
        </a:p>
      </dgm:t>
    </dgm:pt>
    <dgm:pt modelId="{BB82344F-F18B-4852-8910-CE23442D0EF3}" type="pres">
      <dgm:prSet presAssocID="{B929550D-8B29-405B-ADFF-B64360C5A23E}" presName="sp" presStyleCnt="0"/>
      <dgm:spPr/>
    </dgm:pt>
    <dgm:pt modelId="{6A983F23-F32A-4DC5-9316-5F0039D904EF}" type="pres">
      <dgm:prSet presAssocID="{0F839906-7AA3-4273-AAA9-9323E9E12B3E}" presName="composite" presStyleCnt="0"/>
      <dgm:spPr/>
    </dgm:pt>
    <dgm:pt modelId="{46191E75-A20B-4ABF-9149-F8A132C43D4B}" type="pres">
      <dgm:prSet presAssocID="{0F839906-7AA3-4273-AAA9-9323E9E12B3E}" presName="parentText" presStyleLbl="alignNode1" presStyleIdx="2" presStyleCnt="4">
        <dgm:presLayoutVars>
          <dgm:chMax val="1"/>
          <dgm:bulletEnabled val="1"/>
        </dgm:presLayoutVars>
      </dgm:prSet>
      <dgm:spPr/>
      <dgm:t>
        <a:bodyPr/>
        <a:lstStyle/>
        <a:p>
          <a:endParaRPr lang="en-US"/>
        </a:p>
      </dgm:t>
    </dgm:pt>
    <dgm:pt modelId="{1FFAFAA3-DE96-4F9E-9F38-2AF77FA2DF43}" type="pres">
      <dgm:prSet presAssocID="{0F839906-7AA3-4273-AAA9-9323E9E12B3E}" presName="descendantText" presStyleLbl="alignAcc1" presStyleIdx="2" presStyleCnt="4">
        <dgm:presLayoutVars>
          <dgm:bulletEnabled val="1"/>
        </dgm:presLayoutVars>
      </dgm:prSet>
      <dgm:spPr/>
      <dgm:t>
        <a:bodyPr/>
        <a:lstStyle/>
        <a:p>
          <a:endParaRPr lang="en-US"/>
        </a:p>
      </dgm:t>
    </dgm:pt>
    <dgm:pt modelId="{3B43C610-88A8-4112-A344-BC0F38CB966A}" type="pres">
      <dgm:prSet presAssocID="{49DB76C1-238B-4254-AD2F-1F034991C8EC}" presName="sp" presStyleCnt="0"/>
      <dgm:spPr/>
    </dgm:pt>
    <dgm:pt modelId="{28C4F5D6-745A-48A1-A5BD-36D61BB4DF18}" type="pres">
      <dgm:prSet presAssocID="{27F13599-7A5D-4D19-A878-60BC0495E656}" presName="composite" presStyleCnt="0"/>
      <dgm:spPr/>
    </dgm:pt>
    <dgm:pt modelId="{CBC925A8-C7BE-490D-BF66-0CBADDA9F271}" type="pres">
      <dgm:prSet presAssocID="{27F13599-7A5D-4D19-A878-60BC0495E656}" presName="parentText" presStyleLbl="alignNode1" presStyleIdx="3" presStyleCnt="4">
        <dgm:presLayoutVars>
          <dgm:chMax val="1"/>
          <dgm:bulletEnabled val="1"/>
        </dgm:presLayoutVars>
      </dgm:prSet>
      <dgm:spPr/>
      <dgm:t>
        <a:bodyPr/>
        <a:lstStyle/>
        <a:p>
          <a:endParaRPr lang="en-US"/>
        </a:p>
      </dgm:t>
    </dgm:pt>
    <dgm:pt modelId="{90C0179A-C5D2-4408-862C-14EC42023C79}" type="pres">
      <dgm:prSet presAssocID="{27F13599-7A5D-4D19-A878-60BC0495E656}" presName="descendantText" presStyleLbl="alignAcc1" presStyleIdx="3" presStyleCnt="4">
        <dgm:presLayoutVars>
          <dgm:bulletEnabled val="1"/>
        </dgm:presLayoutVars>
      </dgm:prSet>
      <dgm:spPr/>
      <dgm:t>
        <a:bodyPr/>
        <a:lstStyle/>
        <a:p>
          <a:endParaRPr lang="en-US"/>
        </a:p>
      </dgm:t>
    </dgm:pt>
  </dgm:ptLst>
  <dgm:cxnLst>
    <dgm:cxn modelId="{2339170C-AC55-4931-99D3-D4B7BE638B82}" srcId="{E24F4813-A399-4792-AECF-06F23BAA3BD6}" destId="{F8FC2823-61D3-4555-B993-497DD4DC6F3F}" srcOrd="0" destOrd="0" parTransId="{12821DD5-42CD-45D9-8333-F51E655A7955}" sibTransId="{711D23CE-F37D-4EF5-AC97-A94B6DDD712D}"/>
    <dgm:cxn modelId="{187F27ED-8633-469A-98ED-80E51BBF99A2}" srcId="{0F839906-7AA3-4273-AAA9-9323E9E12B3E}" destId="{C4D52F8A-30C4-4462-8AE7-B4167552ADAF}" srcOrd="0" destOrd="0" parTransId="{28A969E5-4723-4B7F-ADDC-A0753A6B957F}" sibTransId="{805D5068-065E-45E2-BA0D-1B35484550EC}"/>
    <dgm:cxn modelId="{9E5622AE-0FC6-475D-8B15-07C6D835E39C}" type="presOf" srcId="{7134312C-E64B-4CE0-8CA4-C4963A43A32E}" destId="{99545F7E-D5CC-409A-9E93-5DB63995C045}" srcOrd="0" destOrd="0" presId="urn:microsoft.com/office/officeart/2005/8/layout/chevron2"/>
    <dgm:cxn modelId="{33AA45DA-F615-4BEF-BCBE-99C5EA3CD193}" type="presOf" srcId="{40197C72-5653-4C7A-B1E1-6912831BA54F}" destId="{90C0179A-C5D2-4408-862C-14EC42023C79}" srcOrd="0" destOrd="0" presId="urn:microsoft.com/office/officeart/2005/8/layout/chevron2"/>
    <dgm:cxn modelId="{108B2AB6-CD57-41C6-B085-C5447B76A263}" type="presOf" srcId="{C4D52F8A-30C4-4462-8AE7-B4167552ADAF}" destId="{1FFAFAA3-DE96-4F9E-9F38-2AF77FA2DF43}" srcOrd="0" destOrd="0" presId="urn:microsoft.com/office/officeart/2005/8/layout/chevron2"/>
    <dgm:cxn modelId="{125BED60-9F07-4F7D-BC51-301B6C87C313}" srcId="{8E7A61E6-201B-4209-B6F7-77487183DFD2}" destId="{C3264B80-7284-4337-B6CB-8767FBD55C41}" srcOrd="1" destOrd="0" parTransId="{CF2F1EF1-CF56-43D9-B1B3-5B8A6284F87F}" sibTransId="{8E4CCEB7-7C19-4572-9034-31571C2C2BF4}"/>
    <dgm:cxn modelId="{C68EF28C-0C90-4769-8DCF-4A742EB57A90}" srcId="{8E7A61E6-201B-4209-B6F7-77487183DFD2}" destId="{7134312C-E64B-4CE0-8CA4-C4963A43A32E}" srcOrd="0" destOrd="0" parTransId="{F2C69F3A-E275-4F22-A31F-CB17794F8D0E}" sibTransId="{BE000A1A-2317-4C8C-8015-02FA25BE5F82}"/>
    <dgm:cxn modelId="{0B1C3185-7346-48B9-83EA-FD746D693138}" srcId="{E24F4813-A399-4792-AECF-06F23BAA3BD6}" destId="{769C8540-9B51-40F1-9B41-468798CDC4EB}" srcOrd="1" destOrd="0" parTransId="{48EDA7B8-9BB6-4BF7-A262-66E695DB9C3B}" sibTransId="{6FE28AE6-1376-4092-84A9-E579694C56B7}"/>
    <dgm:cxn modelId="{748E18D2-A47D-4002-A2B7-D9EB926C2B96}" srcId="{4160ADEA-BADA-4B0B-9891-1109E0D80A97}" destId="{0F839906-7AA3-4273-AAA9-9323E9E12B3E}" srcOrd="2" destOrd="0" parTransId="{2DE4B050-BF8A-4A2C-9D2F-819042ADCD1D}" sibTransId="{49DB76C1-238B-4254-AD2F-1F034991C8EC}"/>
    <dgm:cxn modelId="{A86DE0D5-C9BB-4A17-9E5C-AF85F6D1B772}" type="presOf" srcId="{8E7A61E6-201B-4209-B6F7-77487183DFD2}" destId="{7D572A00-ECD9-4492-B1B2-8BAE46ADFE31}" srcOrd="0" destOrd="0" presId="urn:microsoft.com/office/officeart/2005/8/layout/chevron2"/>
    <dgm:cxn modelId="{7ABAA33F-4942-40F4-8836-26B8BFCA26BB}" type="presOf" srcId="{4160ADEA-BADA-4B0B-9891-1109E0D80A97}" destId="{8CDCB1DA-92A4-4845-BCD9-D13ABA1B0A2A}" srcOrd="0" destOrd="0" presId="urn:microsoft.com/office/officeart/2005/8/layout/chevron2"/>
    <dgm:cxn modelId="{4AA748B3-51C2-49F9-A772-4DA40824B5EA}" type="presOf" srcId="{27F13599-7A5D-4D19-A878-60BC0495E656}" destId="{CBC925A8-C7BE-490D-BF66-0CBADDA9F271}" srcOrd="0" destOrd="0" presId="urn:microsoft.com/office/officeart/2005/8/layout/chevron2"/>
    <dgm:cxn modelId="{A90CB50F-D1FB-4BB6-8485-EE7F89470894}" type="presOf" srcId="{C3264B80-7284-4337-B6CB-8767FBD55C41}" destId="{99545F7E-D5CC-409A-9E93-5DB63995C045}" srcOrd="0" destOrd="1" presId="urn:microsoft.com/office/officeart/2005/8/layout/chevron2"/>
    <dgm:cxn modelId="{2DC91D46-CF46-47D4-8B1C-F3BD3B5800EA}" type="presOf" srcId="{769C8540-9B51-40F1-9B41-468798CDC4EB}" destId="{3148DD7F-86B1-48E1-8DC7-AC6AABBF0921}" srcOrd="0" destOrd="1" presId="urn:microsoft.com/office/officeart/2005/8/layout/chevron2"/>
    <dgm:cxn modelId="{D87D1D6F-0DAB-40F1-AB71-A82C0EDED30C}" type="presOf" srcId="{11020F34-164F-4E84-8CBB-AC5EEB10310B}" destId="{1FFAFAA3-DE96-4F9E-9F38-2AF77FA2DF43}" srcOrd="0" destOrd="1" presId="urn:microsoft.com/office/officeart/2005/8/layout/chevron2"/>
    <dgm:cxn modelId="{68CD6722-8148-4C17-9316-29449A2A73C7}" srcId="{27F13599-7A5D-4D19-A878-60BC0495E656}" destId="{40197C72-5653-4C7A-B1E1-6912831BA54F}" srcOrd="0" destOrd="0" parTransId="{CD42695B-C6FF-4F21-8E95-B101B079DF1E}" sibTransId="{E0D033B2-5AE8-4CFC-A15E-3374CB27C377}"/>
    <dgm:cxn modelId="{C8CD12F8-D912-4E9E-ACAE-6A6E545E2A47}" type="presOf" srcId="{F8FC2823-61D3-4555-B993-497DD4DC6F3F}" destId="{3148DD7F-86B1-48E1-8DC7-AC6AABBF0921}" srcOrd="0" destOrd="0" presId="urn:microsoft.com/office/officeart/2005/8/layout/chevron2"/>
    <dgm:cxn modelId="{13680D61-7DB3-4CF7-8F04-CB0204BFBEA4}" type="presOf" srcId="{E24F4813-A399-4792-AECF-06F23BAA3BD6}" destId="{668F8552-B463-49FC-8FD7-2FD5F765D284}" srcOrd="0" destOrd="0" presId="urn:microsoft.com/office/officeart/2005/8/layout/chevron2"/>
    <dgm:cxn modelId="{9A3858E6-F1E9-4AD7-94F9-C78C2A4C379F}" srcId="{4160ADEA-BADA-4B0B-9891-1109E0D80A97}" destId="{8E7A61E6-201B-4209-B6F7-77487183DFD2}" srcOrd="1" destOrd="0" parTransId="{5215C41D-33D3-47E8-9865-B49987B9B74A}" sibTransId="{B929550D-8B29-405B-ADFF-B64360C5A23E}"/>
    <dgm:cxn modelId="{DB29348A-BE33-43F5-8308-B444B2DFB2DE}" srcId="{0F839906-7AA3-4273-AAA9-9323E9E12B3E}" destId="{11020F34-164F-4E84-8CBB-AC5EEB10310B}" srcOrd="1" destOrd="0" parTransId="{2087F7AD-2902-42BC-9297-DE45308213DD}" sibTransId="{FF95CF73-9374-487C-B31A-32E001F43ED6}"/>
    <dgm:cxn modelId="{70DFFA9C-717D-4D5D-9D91-A26BE6619183}" srcId="{4160ADEA-BADA-4B0B-9891-1109E0D80A97}" destId="{E24F4813-A399-4792-AECF-06F23BAA3BD6}" srcOrd="0" destOrd="0" parTransId="{054804DE-C901-4C2C-B965-C9FA17E494F6}" sibTransId="{6828DE5B-B186-4AB7-9B5F-B43F53DF0CDB}"/>
    <dgm:cxn modelId="{A1D6C3D8-5F9D-4977-87DC-0C665D839C72}" type="presOf" srcId="{0F839906-7AA3-4273-AAA9-9323E9E12B3E}" destId="{46191E75-A20B-4ABF-9149-F8A132C43D4B}" srcOrd="0" destOrd="0" presId="urn:microsoft.com/office/officeart/2005/8/layout/chevron2"/>
    <dgm:cxn modelId="{144ED813-C7AB-449D-9E3B-92817483C2EC}" srcId="{4160ADEA-BADA-4B0B-9891-1109E0D80A97}" destId="{27F13599-7A5D-4D19-A878-60BC0495E656}" srcOrd="3" destOrd="0" parTransId="{61BB1692-9320-4EFF-BB57-3374C9016BF1}" sibTransId="{59DF00F1-46D1-48DE-9621-0CBD719F1108}"/>
    <dgm:cxn modelId="{9FEAA51A-DAAF-48D4-8A8E-EBB4E3D7EA82}" type="presParOf" srcId="{8CDCB1DA-92A4-4845-BCD9-D13ABA1B0A2A}" destId="{8F9BD2C9-2A4A-41F7-A9AA-82F359C29A6E}" srcOrd="0" destOrd="0" presId="urn:microsoft.com/office/officeart/2005/8/layout/chevron2"/>
    <dgm:cxn modelId="{6F4B362D-F930-4579-9F67-E381DD728A9D}" type="presParOf" srcId="{8F9BD2C9-2A4A-41F7-A9AA-82F359C29A6E}" destId="{668F8552-B463-49FC-8FD7-2FD5F765D284}" srcOrd="0" destOrd="0" presId="urn:microsoft.com/office/officeart/2005/8/layout/chevron2"/>
    <dgm:cxn modelId="{F2590DD5-C438-4D01-8105-BB442588A5FA}" type="presParOf" srcId="{8F9BD2C9-2A4A-41F7-A9AA-82F359C29A6E}" destId="{3148DD7F-86B1-48E1-8DC7-AC6AABBF0921}" srcOrd="1" destOrd="0" presId="urn:microsoft.com/office/officeart/2005/8/layout/chevron2"/>
    <dgm:cxn modelId="{AD1E83AC-8825-4F4B-90DA-039D2A12B88B}" type="presParOf" srcId="{8CDCB1DA-92A4-4845-BCD9-D13ABA1B0A2A}" destId="{E6014396-C378-4045-827A-FDD5B7F23DFC}" srcOrd="1" destOrd="0" presId="urn:microsoft.com/office/officeart/2005/8/layout/chevron2"/>
    <dgm:cxn modelId="{54EE908E-488E-40D3-ADDA-0DEC3A5E5ACC}" type="presParOf" srcId="{8CDCB1DA-92A4-4845-BCD9-D13ABA1B0A2A}" destId="{037B8F68-6A2F-4817-830A-15EE0D20AA34}" srcOrd="2" destOrd="0" presId="urn:microsoft.com/office/officeart/2005/8/layout/chevron2"/>
    <dgm:cxn modelId="{15AB011F-30B6-48D9-A21D-5F095728D3EC}" type="presParOf" srcId="{037B8F68-6A2F-4817-830A-15EE0D20AA34}" destId="{7D572A00-ECD9-4492-B1B2-8BAE46ADFE31}" srcOrd="0" destOrd="0" presId="urn:microsoft.com/office/officeart/2005/8/layout/chevron2"/>
    <dgm:cxn modelId="{6314A9B8-5C84-46C4-B5EA-0700D223A750}" type="presParOf" srcId="{037B8F68-6A2F-4817-830A-15EE0D20AA34}" destId="{99545F7E-D5CC-409A-9E93-5DB63995C045}" srcOrd="1" destOrd="0" presId="urn:microsoft.com/office/officeart/2005/8/layout/chevron2"/>
    <dgm:cxn modelId="{A966528A-FD29-4B29-BC42-7DE8EC902371}" type="presParOf" srcId="{8CDCB1DA-92A4-4845-BCD9-D13ABA1B0A2A}" destId="{BB82344F-F18B-4852-8910-CE23442D0EF3}" srcOrd="3" destOrd="0" presId="urn:microsoft.com/office/officeart/2005/8/layout/chevron2"/>
    <dgm:cxn modelId="{B1EA0178-CE63-4FA6-B218-BC8F6760670F}" type="presParOf" srcId="{8CDCB1DA-92A4-4845-BCD9-D13ABA1B0A2A}" destId="{6A983F23-F32A-4DC5-9316-5F0039D904EF}" srcOrd="4" destOrd="0" presId="urn:microsoft.com/office/officeart/2005/8/layout/chevron2"/>
    <dgm:cxn modelId="{E84592E1-B8F4-4E1A-9690-F51CC928FE70}" type="presParOf" srcId="{6A983F23-F32A-4DC5-9316-5F0039D904EF}" destId="{46191E75-A20B-4ABF-9149-F8A132C43D4B}" srcOrd="0" destOrd="0" presId="urn:microsoft.com/office/officeart/2005/8/layout/chevron2"/>
    <dgm:cxn modelId="{CE4FE905-73CE-4EBE-A7B9-3F43F12D1412}" type="presParOf" srcId="{6A983F23-F32A-4DC5-9316-5F0039D904EF}" destId="{1FFAFAA3-DE96-4F9E-9F38-2AF77FA2DF43}" srcOrd="1" destOrd="0" presId="urn:microsoft.com/office/officeart/2005/8/layout/chevron2"/>
    <dgm:cxn modelId="{042979B2-0ABD-4901-BBAA-AC0348ED70B4}" type="presParOf" srcId="{8CDCB1DA-92A4-4845-BCD9-D13ABA1B0A2A}" destId="{3B43C610-88A8-4112-A344-BC0F38CB966A}" srcOrd="5" destOrd="0" presId="urn:microsoft.com/office/officeart/2005/8/layout/chevron2"/>
    <dgm:cxn modelId="{7862FDBA-7182-46AF-9980-B59C902936D6}" type="presParOf" srcId="{8CDCB1DA-92A4-4845-BCD9-D13ABA1B0A2A}" destId="{28C4F5D6-745A-48A1-A5BD-36D61BB4DF18}" srcOrd="6" destOrd="0" presId="urn:microsoft.com/office/officeart/2005/8/layout/chevron2"/>
    <dgm:cxn modelId="{A2C51C3D-AC03-42E2-A6FE-A58BA14F223F}" type="presParOf" srcId="{28C4F5D6-745A-48A1-A5BD-36D61BB4DF18}" destId="{CBC925A8-C7BE-490D-BF66-0CBADDA9F271}" srcOrd="0" destOrd="0" presId="urn:microsoft.com/office/officeart/2005/8/layout/chevron2"/>
    <dgm:cxn modelId="{E12DDD22-980C-4E82-AA2C-DC000DB220A5}" type="presParOf" srcId="{28C4F5D6-745A-48A1-A5BD-36D61BB4DF18}" destId="{90C0179A-C5D2-4408-862C-14EC42023C7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5C709A-7885-4F40-B299-9AEDB1FA4679}" type="doc">
      <dgm:prSet loTypeId="urn:microsoft.com/office/officeart/2005/8/layout/arrow4" loCatId="relationship" qsTypeId="urn:microsoft.com/office/officeart/2005/8/quickstyle/3d2" qsCatId="3D" csTypeId="urn:microsoft.com/office/officeart/2005/8/colors/accent1_2" csCatId="accent1" phldr="1"/>
      <dgm:spPr/>
      <dgm:t>
        <a:bodyPr/>
        <a:lstStyle/>
        <a:p>
          <a:endParaRPr lang="en-US"/>
        </a:p>
      </dgm:t>
    </dgm:pt>
    <dgm:pt modelId="{ADE00FEC-7B92-4C9B-A1D1-174D0DC72D9F}">
      <dgm:prSet phldrT="[Text]"/>
      <dgm:spPr/>
      <dgm:t>
        <a:bodyPr/>
        <a:lstStyle/>
        <a:p>
          <a:r>
            <a:rPr lang="en-US" dirty="0" smtClean="0"/>
            <a:t>Pros of British Rule</a:t>
          </a:r>
          <a:endParaRPr lang="en-US" dirty="0"/>
        </a:p>
      </dgm:t>
    </dgm:pt>
    <dgm:pt modelId="{9CF100C9-9355-4247-A2A4-F76DC6F96616}" type="parTrans" cxnId="{3DABF5CE-CAB8-49A9-989A-B6B8B1C8967A}">
      <dgm:prSet/>
      <dgm:spPr/>
      <dgm:t>
        <a:bodyPr/>
        <a:lstStyle/>
        <a:p>
          <a:endParaRPr lang="en-US"/>
        </a:p>
      </dgm:t>
    </dgm:pt>
    <dgm:pt modelId="{179903E5-AB53-47C8-BDF3-30CAC847922F}" type="sibTrans" cxnId="{3DABF5CE-CAB8-49A9-989A-B6B8B1C8967A}">
      <dgm:prSet/>
      <dgm:spPr/>
      <dgm:t>
        <a:bodyPr/>
        <a:lstStyle/>
        <a:p>
          <a:endParaRPr lang="en-US"/>
        </a:p>
      </dgm:t>
    </dgm:pt>
    <dgm:pt modelId="{473FB831-5BAB-4A5B-A89B-AD138D86F213}">
      <dgm:prSet phldrT="[Text]"/>
      <dgm:spPr/>
      <dgm:t>
        <a:bodyPr/>
        <a:lstStyle/>
        <a:p>
          <a:r>
            <a:rPr lang="en-US" dirty="0" smtClean="0"/>
            <a:t>Increase of internal and external trade.</a:t>
          </a:r>
          <a:endParaRPr lang="en-US" dirty="0"/>
        </a:p>
      </dgm:t>
    </dgm:pt>
    <dgm:pt modelId="{17723FA0-39F2-4EBF-8942-7E68E3B6ABD9}" type="parTrans" cxnId="{4EFD2A87-B547-4FAB-A117-FC9872743019}">
      <dgm:prSet/>
      <dgm:spPr/>
      <dgm:t>
        <a:bodyPr/>
        <a:lstStyle/>
        <a:p>
          <a:endParaRPr lang="en-US"/>
        </a:p>
      </dgm:t>
    </dgm:pt>
    <dgm:pt modelId="{E2939F92-F707-48EA-B156-AD73183805E3}" type="sibTrans" cxnId="{4EFD2A87-B547-4FAB-A117-FC9872743019}">
      <dgm:prSet/>
      <dgm:spPr/>
      <dgm:t>
        <a:bodyPr/>
        <a:lstStyle/>
        <a:p>
          <a:endParaRPr lang="en-US"/>
        </a:p>
      </dgm:t>
    </dgm:pt>
    <dgm:pt modelId="{FA8B93A6-2A12-454D-BC06-3E9F2D81BE19}">
      <dgm:prSet phldrT="[Text]"/>
      <dgm:spPr/>
      <dgm:t>
        <a:bodyPr/>
        <a:lstStyle/>
        <a:p>
          <a:r>
            <a:rPr lang="en-US" dirty="0" smtClean="0"/>
            <a:t>Expansion of Agricultural Production.</a:t>
          </a:r>
          <a:endParaRPr lang="en-US" dirty="0"/>
        </a:p>
      </dgm:t>
    </dgm:pt>
    <dgm:pt modelId="{5DBE6EAB-AE2B-4F1F-A4FB-786264536298}" type="parTrans" cxnId="{695226CD-FE49-4651-9F60-EADC1787ED03}">
      <dgm:prSet/>
      <dgm:spPr/>
      <dgm:t>
        <a:bodyPr/>
        <a:lstStyle/>
        <a:p>
          <a:endParaRPr lang="en-US"/>
        </a:p>
      </dgm:t>
    </dgm:pt>
    <dgm:pt modelId="{D8172B93-9BE1-4097-ABEF-57F1D226D63D}" type="sibTrans" cxnId="{695226CD-FE49-4651-9F60-EADC1787ED03}">
      <dgm:prSet/>
      <dgm:spPr/>
      <dgm:t>
        <a:bodyPr/>
        <a:lstStyle/>
        <a:p>
          <a:endParaRPr lang="en-US"/>
        </a:p>
      </dgm:t>
    </dgm:pt>
    <dgm:pt modelId="{3DC8D768-8C7C-4790-B88D-6DBA01F14AF7}">
      <dgm:prSet phldrT="[Text]"/>
      <dgm:spPr/>
      <dgm:t>
        <a:bodyPr/>
        <a:lstStyle/>
        <a:p>
          <a:r>
            <a:rPr lang="en-US" dirty="0" smtClean="0"/>
            <a:t>Cons of British Rule</a:t>
          </a:r>
          <a:endParaRPr lang="en-US" dirty="0"/>
        </a:p>
      </dgm:t>
    </dgm:pt>
    <dgm:pt modelId="{CCF42A17-2F58-4869-ADE6-DC4F9CBDE641}" type="parTrans" cxnId="{2062125D-A44D-49D1-89F8-9AD995CFBB8C}">
      <dgm:prSet/>
      <dgm:spPr/>
      <dgm:t>
        <a:bodyPr/>
        <a:lstStyle/>
        <a:p>
          <a:endParaRPr lang="en-US"/>
        </a:p>
      </dgm:t>
    </dgm:pt>
    <dgm:pt modelId="{BE17DF6B-F8B8-4032-8D3B-5B69D9EC4FAB}" type="sibTrans" cxnId="{2062125D-A44D-49D1-89F8-9AD995CFBB8C}">
      <dgm:prSet/>
      <dgm:spPr/>
      <dgm:t>
        <a:bodyPr/>
        <a:lstStyle/>
        <a:p>
          <a:endParaRPr lang="en-US"/>
        </a:p>
      </dgm:t>
    </dgm:pt>
    <dgm:pt modelId="{D2EA4FCE-2CF9-4CE2-B50A-5F5EF0DC15AF}">
      <dgm:prSet phldrT="[Text]"/>
      <dgm:spPr/>
      <dgm:t>
        <a:bodyPr/>
        <a:lstStyle/>
        <a:p>
          <a:r>
            <a:rPr lang="en-US" dirty="0" smtClean="0"/>
            <a:t>British cotton goods produced in mills overshadowed the handicraft textile industry.</a:t>
          </a:r>
          <a:endParaRPr lang="en-US" dirty="0"/>
        </a:p>
      </dgm:t>
    </dgm:pt>
    <dgm:pt modelId="{20679E4B-2FA4-4AFF-BAEC-14E14CDB72A1}" type="parTrans" cxnId="{D2810233-8E8B-48B9-A5B0-23ADB8AEC784}">
      <dgm:prSet/>
      <dgm:spPr/>
      <dgm:t>
        <a:bodyPr/>
        <a:lstStyle/>
        <a:p>
          <a:endParaRPr lang="en-US"/>
        </a:p>
      </dgm:t>
    </dgm:pt>
    <dgm:pt modelId="{B6940494-F850-4D9E-A906-35170407FA25}" type="sibTrans" cxnId="{D2810233-8E8B-48B9-A5B0-23ADB8AEC784}">
      <dgm:prSet/>
      <dgm:spPr/>
      <dgm:t>
        <a:bodyPr/>
        <a:lstStyle/>
        <a:p>
          <a:endParaRPr lang="en-US"/>
        </a:p>
      </dgm:t>
    </dgm:pt>
    <dgm:pt modelId="{593579A8-7080-45E2-A76F-5BE4D0B5D629}">
      <dgm:prSet phldrT="[Text]"/>
      <dgm:spPr/>
      <dgm:t>
        <a:bodyPr/>
        <a:lstStyle/>
        <a:p>
          <a:r>
            <a:rPr lang="en-US" dirty="0" smtClean="0"/>
            <a:t>Many Indians could not keep up with the large change and rebelled constantly.</a:t>
          </a:r>
          <a:endParaRPr lang="en-US" dirty="0"/>
        </a:p>
      </dgm:t>
    </dgm:pt>
    <dgm:pt modelId="{3A1561DD-1F86-4E1C-B072-75876348D3EB}" type="parTrans" cxnId="{7A0747CF-9735-445F-A292-B2F45642F08C}">
      <dgm:prSet/>
      <dgm:spPr/>
      <dgm:t>
        <a:bodyPr/>
        <a:lstStyle/>
        <a:p>
          <a:endParaRPr lang="en-US"/>
        </a:p>
      </dgm:t>
    </dgm:pt>
    <dgm:pt modelId="{B4B37361-5284-4F65-B89E-B48D30E43A7A}" type="sibTrans" cxnId="{7A0747CF-9735-445F-A292-B2F45642F08C}">
      <dgm:prSet/>
      <dgm:spPr/>
      <dgm:t>
        <a:bodyPr/>
        <a:lstStyle/>
        <a:p>
          <a:endParaRPr lang="en-US"/>
        </a:p>
      </dgm:t>
    </dgm:pt>
    <dgm:pt modelId="{DA5680C4-F584-4AC1-A90E-BACA5C619B46}">
      <dgm:prSet phldrT="[Text]"/>
      <dgm:spPr/>
      <dgm:t>
        <a:bodyPr/>
        <a:lstStyle/>
        <a:p>
          <a:r>
            <a:rPr lang="en-US" dirty="0" smtClean="0"/>
            <a:t>More Jobs</a:t>
          </a:r>
          <a:endParaRPr lang="en-US" dirty="0"/>
        </a:p>
      </dgm:t>
    </dgm:pt>
    <dgm:pt modelId="{DAC1F80B-CBE8-4F80-9202-CDEE290963AA}" type="parTrans" cxnId="{AF8A54CA-EA07-4E7E-BA03-8E0AF5ECC916}">
      <dgm:prSet/>
      <dgm:spPr/>
      <dgm:t>
        <a:bodyPr/>
        <a:lstStyle/>
        <a:p>
          <a:endParaRPr lang="en-US"/>
        </a:p>
      </dgm:t>
    </dgm:pt>
    <dgm:pt modelId="{75174953-77C7-48BB-89E5-17D526AF8DC4}" type="sibTrans" cxnId="{AF8A54CA-EA07-4E7E-BA03-8E0AF5ECC916}">
      <dgm:prSet/>
      <dgm:spPr/>
      <dgm:t>
        <a:bodyPr/>
        <a:lstStyle/>
        <a:p>
          <a:endParaRPr lang="en-US"/>
        </a:p>
      </dgm:t>
    </dgm:pt>
    <dgm:pt modelId="{98C3D2AF-CAEA-48A0-A3FF-206FEC812793}">
      <dgm:prSet phldrT="[Text]"/>
      <dgm:spPr/>
      <dgm:t>
        <a:bodyPr/>
        <a:lstStyle/>
        <a:p>
          <a:r>
            <a:rPr lang="en-US" dirty="0" smtClean="0"/>
            <a:t>Opium, Coffee, and Tea.</a:t>
          </a:r>
          <a:endParaRPr lang="en-US" dirty="0"/>
        </a:p>
      </dgm:t>
    </dgm:pt>
    <dgm:pt modelId="{3D4FE1AE-2254-4646-987E-3EB786ECD20D}" type="parTrans" cxnId="{2C349B21-ABE7-4344-81D2-C821BCCD8822}">
      <dgm:prSet/>
      <dgm:spPr/>
      <dgm:t>
        <a:bodyPr/>
        <a:lstStyle/>
        <a:p>
          <a:endParaRPr lang="en-US"/>
        </a:p>
      </dgm:t>
    </dgm:pt>
    <dgm:pt modelId="{DCF92CE1-30EE-44E3-9A78-DC29442B4D4A}" type="sibTrans" cxnId="{2C349B21-ABE7-4344-81D2-C821BCCD8822}">
      <dgm:prSet/>
      <dgm:spPr/>
      <dgm:t>
        <a:bodyPr/>
        <a:lstStyle/>
        <a:p>
          <a:endParaRPr lang="en-US"/>
        </a:p>
      </dgm:t>
    </dgm:pt>
    <dgm:pt modelId="{8D648EC6-1BED-4000-8283-BCDFFD782BF3}" type="pres">
      <dgm:prSet presAssocID="{D25C709A-7885-4F40-B299-9AEDB1FA4679}" presName="compositeShape" presStyleCnt="0">
        <dgm:presLayoutVars>
          <dgm:chMax val="2"/>
          <dgm:dir/>
          <dgm:resizeHandles val="exact"/>
        </dgm:presLayoutVars>
      </dgm:prSet>
      <dgm:spPr/>
      <dgm:t>
        <a:bodyPr/>
        <a:lstStyle/>
        <a:p>
          <a:endParaRPr lang="en-US"/>
        </a:p>
      </dgm:t>
    </dgm:pt>
    <dgm:pt modelId="{EBF7E70E-BD40-4819-A191-F1A08EE2A1A1}" type="pres">
      <dgm:prSet presAssocID="{ADE00FEC-7B92-4C9B-A1D1-174D0DC72D9F}" presName="upArrow" presStyleLbl="node1" presStyleIdx="0" presStyleCnt="2"/>
      <dgm:spPr/>
    </dgm:pt>
    <dgm:pt modelId="{9D1AE826-8DB4-4F71-A630-44BC69835867}" type="pres">
      <dgm:prSet presAssocID="{ADE00FEC-7B92-4C9B-A1D1-174D0DC72D9F}" presName="upArrowText" presStyleLbl="revTx" presStyleIdx="0" presStyleCnt="2">
        <dgm:presLayoutVars>
          <dgm:chMax val="0"/>
          <dgm:bulletEnabled val="1"/>
        </dgm:presLayoutVars>
      </dgm:prSet>
      <dgm:spPr/>
      <dgm:t>
        <a:bodyPr/>
        <a:lstStyle/>
        <a:p>
          <a:endParaRPr lang="en-US"/>
        </a:p>
      </dgm:t>
    </dgm:pt>
    <dgm:pt modelId="{057F7840-DA2F-4331-A0DE-8199947C252A}" type="pres">
      <dgm:prSet presAssocID="{3DC8D768-8C7C-4790-B88D-6DBA01F14AF7}" presName="downArrow" presStyleLbl="node1" presStyleIdx="1" presStyleCnt="2"/>
      <dgm:spPr/>
    </dgm:pt>
    <dgm:pt modelId="{2A353879-3B1C-43FD-AE9D-7E71A9E77379}" type="pres">
      <dgm:prSet presAssocID="{3DC8D768-8C7C-4790-B88D-6DBA01F14AF7}" presName="downArrowText" presStyleLbl="revTx" presStyleIdx="1" presStyleCnt="2">
        <dgm:presLayoutVars>
          <dgm:chMax val="0"/>
          <dgm:bulletEnabled val="1"/>
        </dgm:presLayoutVars>
      </dgm:prSet>
      <dgm:spPr/>
      <dgm:t>
        <a:bodyPr/>
        <a:lstStyle/>
        <a:p>
          <a:endParaRPr lang="en-US"/>
        </a:p>
      </dgm:t>
    </dgm:pt>
  </dgm:ptLst>
  <dgm:cxnLst>
    <dgm:cxn modelId="{D2810233-8E8B-48B9-A5B0-23ADB8AEC784}" srcId="{3DC8D768-8C7C-4790-B88D-6DBA01F14AF7}" destId="{D2EA4FCE-2CF9-4CE2-B50A-5F5EF0DC15AF}" srcOrd="0" destOrd="0" parTransId="{20679E4B-2FA4-4AFF-BAEC-14E14CDB72A1}" sibTransId="{B6940494-F850-4D9E-A906-35170407FA25}"/>
    <dgm:cxn modelId="{E3374BF3-BFED-46B1-84EA-3086CBCE5F50}" type="presOf" srcId="{3DC8D768-8C7C-4790-B88D-6DBA01F14AF7}" destId="{2A353879-3B1C-43FD-AE9D-7E71A9E77379}" srcOrd="0" destOrd="0" presId="urn:microsoft.com/office/officeart/2005/8/layout/arrow4"/>
    <dgm:cxn modelId="{2A4D75DD-FAB5-426E-B0CE-5C0D148B31D0}" type="presOf" srcId="{D25C709A-7885-4F40-B299-9AEDB1FA4679}" destId="{8D648EC6-1BED-4000-8283-BCDFFD782BF3}" srcOrd="0" destOrd="0" presId="urn:microsoft.com/office/officeart/2005/8/layout/arrow4"/>
    <dgm:cxn modelId="{A97D407A-2A3B-4CEC-B28C-9F086B731852}" type="presOf" srcId="{473FB831-5BAB-4A5B-A89B-AD138D86F213}" destId="{9D1AE826-8DB4-4F71-A630-44BC69835867}" srcOrd="0" destOrd="1" presId="urn:microsoft.com/office/officeart/2005/8/layout/arrow4"/>
    <dgm:cxn modelId="{AF8A54CA-EA07-4E7E-BA03-8E0AF5ECC916}" srcId="{ADE00FEC-7B92-4C9B-A1D1-174D0DC72D9F}" destId="{DA5680C4-F584-4AC1-A90E-BACA5C619B46}" srcOrd="2" destOrd="0" parTransId="{DAC1F80B-CBE8-4F80-9202-CDEE290963AA}" sibTransId="{75174953-77C7-48BB-89E5-17D526AF8DC4}"/>
    <dgm:cxn modelId="{695226CD-FE49-4651-9F60-EADC1787ED03}" srcId="{ADE00FEC-7B92-4C9B-A1D1-174D0DC72D9F}" destId="{FA8B93A6-2A12-454D-BC06-3E9F2D81BE19}" srcOrd="1" destOrd="0" parTransId="{5DBE6EAB-AE2B-4F1F-A4FB-786264536298}" sibTransId="{D8172B93-9BE1-4097-ABEF-57F1D226D63D}"/>
    <dgm:cxn modelId="{F42C3C60-8726-4B21-B68B-BBFE7A0852F6}" type="presOf" srcId="{D2EA4FCE-2CF9-4CE2-B50A-5F5EF0DC15AF}" destId="{2A353879-3B1C-43FD-AE9D-7E71A9E77379}" srcOrd="0" destOrd="1" presId="urn:microsoft.com/office/officeart/2005/8/layout/arrow4"/>
    <dgm:cxn modelId="{4EFD2A87-B547-4FAB-A117-FC9872743019}" srcId="{ADE00FEC-7B92-4C9B-A1D1-174D0DC72D9F}" destId="{473FB831-5BAB-4A5B-A89B-AD138D86F213}" srcOrd="0" destOrd="0" parTransId="{17723FA0-39F2-4EBF-8942-7E68E3B6ABD9}" sibTransId="{E2939F92-F707-48EA-B156-AD73183805E3}"/>
    <dgm:cxn modelId="{2C349B21-ABE7-4344-81D2-C821BCCD8822}" srcId="{FA8B93A6-2A12-454D-BC06-3E9F2D81BE19}" destId="{98C3D2AF-CAEA-48A0-A3FF-206FEC812793}" srcOrd="0" destOrd="0" parTransId="{3D4FE1AE-2254-4646-987E-3EB786ECD20D}" sibTransId="{DCF92CE1-30EE-44E3-9A78-DC29442B4D4A}"/>
    <dgm:cxn modelId="{DA137641-D25F-479C-91FF-C5C122F45AFA}" type="presOf" srcId="{DA5680C4-F584-4AC1-A90E-BACA5C619B46}" destId="{9D1AE826-8DB4-4F71-A630-44BC69835867}" srcOrd="0" destOrd="4" presId="urn:microsoft.com/office/officeart/2005/8/layout/arrow4"/>
    <dgm:cxn modelId="{1EC5DA9D-B211-4075-90AC-252D63F06ADC}" type="presOf" srcId="{593579A8-7080-45E2-A76F-5BE4D0B5D629}" destId="{2A353879-3B1C-43FD-AE9D-7E71A9E77379}" srcOrd="0" destOrd="2" presId="urn:microsoft.com/office/officeart/2005/8/layout/arrow4"/>
    <dgm:cxn modelId="{5E01755C-0788-40AA-A51F-9A630076B460}" type="presOf" srcId="{FA8B93A6-2A12-454D-BC06-3E9F2D81BE19}" destId="{9D1AE826-8DB4-4F71-A630-44BC69835867}" srcOrd="0" destOrd="2" presId="urn:microsoft.com/office/officeart/2005/8/layout/arrow4"/>
    <dgm:cxn modelId="{7A0747CF-9735-445F-A292-B2F45642F08C}" srcId="{3DC8D768-8C7C-4790-B88D-6DBA01F14AF7}" destId="{593579A8-7080-45E2-A76F-5BE4D0B5D629}" srcOrd="1" destOrd="0" parTransId="{3A1561DD-1F86-4E1C-B072-75876348D3EB}" sibTransId="{B4B37361-5284-4F65-B89E-B48D30E43A7A}"/>
    <dgm:cxn modelId="{2062125D-A44D-49D1-89F8-9AD995CFBB8C}" srcId="{D25C709A-7885-4F40-B299-9AEDB1FA4679}" destId="{3DC8D768-8C7C-4790-B88D-6DBA01F14AF7}" srcOrd="1" destOrd="0" parTransId="{CCF42A17-2F58-4869-ADE6-DC4F9CBDE641}" sibTransId="{BE17DF6B-F8B8-4032-8D3B-5B69D9EC4FAB}"/>
    <dgm:cxn modelId="{C8E3197E-2296-48F5-BE0F-3892258CB54B}" type="presOf" srcId="{98C3D2AF-CAEA-48A0-A3FF-206FEC812793}" destId="{9D1AE826-8DB4-4F71-A630-44BC69835867}" srcOrd="0" destOrd="3" presId="urn:microsoft.com/office/officeart/2005/8/layout/arrow4"/>
    <dgm:cxn modelId="{046C026F-4727-45F1-9FCE-D3B331E0DDBD}" type="presOf" srcId="{ADE00FEC-7B92-4C9B-A1D1-174D0DC72D9F}" destId="{9D1AE826-8DB4-4F71-A630-44BC69835867}" srcOrd="0" destOrd="0" presId="urn:microsoft.com/office/officeart/2005/8/layout/arrow4"/>
    <dgm:cxn modelId="{3DABF5CE-CAB8-49A9-989A-B6B8B1C8967A}" srcId="{D25C709A-7885-4F40-B299-9AEDB1FA4679}" destId="{ADE00FEC-7B92-4C9B-A1D1-174D0DC72D9F}" srcOrd="0" destOrd="0" parTransId="{9CF100C9-9355-4247-A2A4-F76DC6F96616}" sibTransId="{179903E5-AB53-47C8-BDF3-30CAC847922F}"/>
    <dgm:cxn modelId="{C448D42D-0D93-4CDA-ACC8-DCD72670BAB1}" type="presParOf" srcId="{8D648EC6-1BED-4000-8283-BCDFFD782BF3}" destId="{EBF7E70E-BD40-4819-A191-F1A08EE2A1A1}" srcOrd="0" destOrd="0" presId="urn:microsoft.com/office/officeart/2005/8/layout/arrow4"/>
    <dgm:cxn modelId="{3A7A4FA7-1799-40BE-87D9-AF5CE3B0029F}" type="presParOf" srcId="{8D648EC6-1BED-4000-8283-BCDFFD782BF3}" destId="{9D1AE826-8DB4-4F71-A630-44BC69835867}" srcOrd="1" destOrd="0" presId="urn:microsoft.com/office/officeart/2005/8/layout/arrow4"/>
    <dgm:cxn modelId="{1B20402B-74D8-4B46-85F3-C94ED57702EE}" type="presParOf" srcId="{8D648EC6-1BED-4000-8283-BCDFFD782BF3}" destId="{057F7840-DA2F-4331-A0DE-8199947C252A}" srcOrd="2" destOrd="0" presId="urn:microsoft.com/office/officeart/2005/8/layout/arrow4"/>
    <dgm:cxn modelId="{37792ABF-435B-4E4E-B156-44B5C0368986}" type="presParOf" srcId="{8D648EC6-1BED-4000-8283-BCDFFD782BF3}" destId="{2A353879-3B1C-43FD-AE9D-7E71A9E77379}"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927874-7464-4D3B-B87A-7CCA453CA070}" type="doc">
      <dgm:prSet loTypeId="urn:microsoft.com/office/officeart/2005/8/layout/hierarchy4" loCatId="list" qsTypeId="urn:microsoft.com/office/officeart/2005/8/quickstyle/3d2" qsCatId="3D" csTypeId="urn:microsoft.com/office/officeart/2005/8/colors/accent1_2" csCatId="accent1" phldr="1"/>
      <dgm:spPr/>
      <dgm:t>
        <a:bodyPr/>
        <a:lstStyle/>
        <a:p>
          <a:endParaRPr lang="en-US"/>
        </a:p>
      </dgm:t>
    </dgm:pt>
    <dgm:pt modelId="{D08B8F62-2378-40D6-8E00-7B829DA40DED}">
      <dgm:prSet phldrT="[Text]"/>
      <dgm:spPr/>
      <dgm:t>
        <a:bodyPr/>
        <a:lstStyle/>
        <a:p>
          <a:r>
            <a:rPr lang="en-US" dirty="0" smtClean="0"/>
            <a:t>The overall goal of the British was to rebuild India under a British model. The problem, like the Mughal before them, was the customs deeply rooted in Indians.</a:t>
          </a:r>
          <a:endParaRPr lang="en-US" dirty="0"/>
        </a:p>
      </dgm:t>
    </dgm:pt>
    <dgm:pt modelId="{0C333EB5-C2CC-45C6-8A33-D38CA6F59795}" type="parTrans" cxnId="{99B6A5C3-9CCE-4BFC-B225-448588549AA5}">
      <dgm:prSet/>
      <dgm:spPr/>
      <dgm:t>
        <a:bodyPr/>
        <a:lstStyle/>
        <a:p>
          <a:endParaRPr lang="en-US"/>
        </a:p>
      </dgm:t>
    </dgm:pt>
    <dgm:pt modelId="{49787A5E-A8AA-4C76-A79F-526C5DEDB49A}" type="sibTrans" cxnId="{99B6A5C3-9CCE-4BFC-B225-448588549AA5}">
      <dgm:prSet/>
      <dgm:spPr/>
      <dgm:t>
        <a:bodyPr/>
        <a:lstStyle/>
        <a:p>
          <a:endParaRPr lang="en-US"/>
        </a:p>
      </dgm:t>
    </dgm:pt>
    <dgm:pt modelId="{DC6C4EF6-D831-44E3-91E9-2C0BB8148F51}">
      <dgm:prSet phldrT="[Text]"/>
      <dgm:spPr/>
      <dgm:t>
        <a:bodyPr/>
        <a:lstStyle/>
        <a:p>
          <a:r>
            <a:rPr lang="en-US" dirty="0" smtClean="0"/>
            <a:t>Two sides of policies were created.</a:t>
          </a:r>
          <a:endParaRPr lang="en-US" dirty="0"/>
        </a:p>
      </dgm:t>
    </dgm:pt>
    <dgm:pt modelId="{F3CD7CD6-29DE-4637-BEC9-D740CF5C73FE}" type="parTrans" cxnId="{9C0FC6F6-FBAD-4B68-BEC5-3AB897BD4E24}">
      <dgm:prSet/>
      <dgm:spPr/>
      <dgm:t>
        <a:bodyPr/>
        <a:lstStyle/>
        <a:p>
          <a:endParaRPr lang="en-US"/>
        </a:p>
      </dgm:t>
    </dgm:pt>
    <dgm:pt modelId="{D6B916B1-AAB0-468C-BB55-D6D1E069C28C}" type="sibTrans" cxnId="{9C0FC6F6-FBAD-4B68-BEC5-3AB897BD4E24}">
      <dgm:prSet/>
      <dgm:spPr/>
      <dgm:t>
        <a:bodyPr/>
        <a:lstStyle/>
        <a:p>
          <a:endParaRPr lang="en-US"/>
        </a:p>
      </dgm:t>
    </dgm:pt>
    <dgm:pt modelId="{819B73C0-B2FB-4050-ABD7-548B0260AFE9}">
      <dgm:prSet phldrT="[Text]"/>
      <dgm:spPr/>
      <dgm:t>
        <a:bodyPr/>
        <a:lstStyle/>
        <a:p>
          <a:r>
            <a:rPr lang="en-US" dirty="0" smtClean="0"/>
            <a:t>Emphasis on “Traditions”.</a:t>
          </a:r>
          <a:endParaRPr lang="en-US" dirty="0"/>
        </a:p>
      </dgm:t>
    </dgm:pt>
    <dgm:pt modelId="{F1AD95B7-CC95-4447-A5D7-92DCE7BBAE72}" type="parTrans" cxnId="{23D2BC2C-AD68-4ABA-8177-AA27EAE2CB0C}">
      <dgm:prSet/>
      <dgm:spPr/>
      <dgm:t>
        <a:bodyPr/>
        <a:lstStyle/>
        <a:p>
          <a:endParaRPr lang="en-US"/>
        </a:p>
      </dgm:t>
    </dgm:pt>
    <dgm:pt modelId="{E2E90F55-CA7C-4EB4-9D55-26B7C67D980D}" type="sibTrans" cxnId="{23D2BC2C-AD68-4ABA-8177-AA27EAE2CB0C}">
      <dgm:prSet/>
      <dgm:spPr/>
      <dgm:t>
        <a:bodyPr/>
        <a:lstStyle/>
        <a:p>
          <a:endParaRPr lang="en-US"/>
        </a:p>
      </dgm:t>
    </dgm:pt>
    <dgm:pt modelId="{9D6FF1C9-4D81-4ECB-9166-DC26B85B889E}">
      <dgm:prSet phldrT="[Text]"/>
      <dgm:spPr/>
      <dgm:t>
        <a:bodyPr/>
        <a:lstStyle/>
        <a:p>
          <a:r>
            <a:rPr lang="en-US" dirty="0" smtClean="0"/>
            <a:t>Emphasis on westernization.</a:t>
          </a:r>
          <a:endParaRPr lang="en-US" dirty="0"/>
        </a:p>
      </dgm:t>
    </dgm:pt>
    <dgm:pt modelId="{B46A629A-56D6-45FA-996E-E83581DC9EF3}" type="parTrans" cxnId="{33DE6E1C-EB24-4A9D-AF49-133F4E46A775}">
      <dgm:prSet/>
      <dgm:spPr/>
      <dgm:t>
        <a:bodyPr/>
        <a:lstStyle/>
        <a:p>
          <a:endParaRPr lang="en-US"/>
        </a:p>
      </dgm:t>
    </dgm:pt>
    <dgm:pt modelId="{8F99CF9C-00A8-43A7-B6F6-81D7BA21E677}" type="sibTrans" cxnId="{33DE6E1C-EB24-4A9D-AF49-133F4E46A775}">
      <dgm:prSet/>
      <dgm:spPr/>
      <dgm:t>
        <a:bodyPr/>
        <a:lstStyle/>
        <a:p>
          <a:endParaRPr lang="en-US"/>
        </a:p>
      </dgm:t>
    </dgm:pt>
    <dgm:pt modelId="{926E912F-78B3-4A53-AD5A-2507FB937412}">
      <dgm:prSet phldrT="[Text]"/>
      <dgm:spPr/>
      <dgm:t>
        <a:bodyPr/>
        <a:lstStyle/>
        <a:p>
          <a:r>
            <a:rPr lang="en-US" dirty="0" smtClean="0"/>
            <a:t>Creation of a strong and efficient government.</a:t>
          </a:r>
          <a:endParaRPr lang="en-US" dirty="0"/>
        </a:p>
      </dgm:t>
    </dgm:pt>
    <dgm:pt modelId="{7DB6F239-A156-4B7D-8B14-AC62C7D9E3AE}" type="parTrans" cxnId="{9B7969C7-DD29-4308-9EF3-E59D24AB446F}">
      <dgm:prSet/>
      <dgm:spPr/>
      <dgm:t>
        <a:bodyPr/>
        <a:lstStyle/>
        <a:p>
          <a:endParaRPr lang="en-US"/>
        </a:p>
      </dgm:t>
    </dgm:pt>
    <dgm:pt modelId="{78BD7E1F-3349-4E49-BBCE-7A74FF420843}" type="sibTrans" cxnId="{9B7969C7-DD29-4308-9EF3-E59D24AB446F}">
      <dgm:prSet/>
      <dgm:spPr/>
      <dgm:t>
        <a:bodyPr/>
        <a:lstStyle/>
        <a:p>
          <a:endParaRPr lang="en-US"/>
        </a:p>
      </dgm:t>
    </dgm:pt>
    <dgm:pt modelId="{AF791BC1-5A19-457E-99FE-1247F6DFFBC8}">
      <dgm:prSet phldrT="[Text]"/>
      <dgm:spPr/>
      <dgm:t>
        <a:bodyPr/>
        <a:lstStyle/>
        <a:p>
          <a:r>
            <a:rPr lang="en-US" dirty="0" smtClean="0"/>
            <a:t>Disarming of  two million warriors and put them on normal jobs, mainly in agriculture.</a:t>
          </a:r>
          <a:endParaRPr lang="en-US" dirty="0"/>
        </a:p>
      </dgm:t>
    </dgm:pt>
    <dgm:pt modelId="{FA454E0A-E3BD-4F2B-8B95-0AB112374456}" type="parTrans" cxnId="{B031C499-640A-4A6D-B925-1B60AD575400}">
      <dgm:prSet/>
      <dgm:spPr/>
      <dgm:t>
        <a:bodyPr/>
        <a:lstStyle/>
        <a:p>
          <a:endParaRPr lang="en-US"/>
        </a:p>
      </dgm:t>
    </dgm:pt>
    <dgm:pt modelId="{A5F624C7-C357-4180-990D-939345712775}" type="sibTrans" cxnId="{B031C499-640A-4A6D-B925-1B60AD575400}">
      <dgm:prSet/>
      <dgm:spPr/>
      <dgm:t>
        <a:bodyPr/>
        <a:lstStyle/>
        <a:p>
          <a:endParaRPr lang="en-US"/>
        </a:p>
      </dgm:t>
    </dgm:pt>
    <dgm:pt modelId="{C4F16FDF-320F-4DF7-8B64-F3D64CF29856}">
      <dgm:prSet phldrT="[Text]"/>
      <dgm:spPr/>
      <dgm:t>
        <a:bodyPr/>
        <a:lstStyle/>
        <a:p>
          <a:r>
            <a:rPr lang="en-US" dirty="0" smtClean="0"/>
            <a:t>Tolerance of Christian missionaries.</a:t>
          </a:r>
          <a:endParaRPr lang="en-US" dirty="0"/>
        </a:p>
      </dgm:t>
    </dgm:pt>
    <dgm:pt modelId="{4BE50C68-06BA-449C-B5BE-7538383E19EF}" type="parTrans" cxnId="{FDE95FB9-F8D0-413D-8C7A-9CAE72AC8B2D}">
      <dgm:prSet/>
      <dgm:spPr/>
      <dgm:t>
        <a:bodyPr/>
        <a:lstStyle/>
        <a:p>
          <a:endParaRPr lang="en-US"/>
        </a:p>
      </dgm:t>
    </dgm:pt>
    <dgm:pt modelId="{7388E00A-7151-4FA1-8343-AE724EF29FF5}" type="sibTrans" cxnId="{FDE95FB9-F8D0-413D-8C7A-9CAE72AC8B2D}">
      <dgm:prSet/>
      <dgm:spPr/>
      <dgm:t>
        <a:bodyPr/>
        <a:lstStyle/>
        <a:p>
          <a:endParaRPr lang="en-US"/>
        </a:p>
      </dgm:t>
    </dgm:pt>
    <dgm:pt modelId="{96E064E2-ADD4-4D7F-B6F4-A006EE67D268}">
      <dgm:prSet phldrT="[Text]"/>
      <dgm:spPr/>
      <dgm:t>
        <a:bodyPr/>
        <a:lstStyle/>
        <a:p>
          <a:r>
            <a:rPr lang="en-US" dirty="0" smtClean="0"/>
            <a:t>Private landownership.</a:t>
          </a:r>
          <a:endParaRPr lang="en-US" dirty="0"/>
        </a:p>
      </dgm:t>
    </dgm:pt>
    <dgm:pt modelId="{3A48B5ED-304D-43C5-90B1-FCB467A9B553}" type="parTrans" cxnId="{4A25B5AE-9816-478F-ACF2-3AD298C3FA4C}">
      <dgm:prSet/>
      <dgm:spPr/>
      <dgm:t>
        <a:bodyPr/>
        <a:lstStyle/>
        <a:p>
          <a:endParaRPr lang="en-US"/>
        </a:p>
      </dgm:t>
    </dgm:pt>
    <dgm:pt modelId="{23ECCE87-D9D8-432D-A802-205FE02665F6}" type="sibTrans" cxnId="{4A25B5AE-9816-478F-ACF2-3AD298C3FA4C}">
      <dgm:prSet/>
      <dgm:spPr/>
      <dgm:t>
        <a:bodyPr/>
        <a:lstStyle/>
        <a:p>
          <a:endParaRPr lang="en-US"/>
        </a:p>
      </dgm:t>
    </dgm:pt>
    <dgm:pt modelId="{6ACA3DE3-AF55-4066-BC5A-B90CC98562AA}">
      <dgm:prSet phldrT="[Text]"/>
      <dgm:spPr/>
      <dgm:t>
        <a:bodyPr/>
        <a:lstStyle/>
        <a:p>
          <a:r>
            <a:rPr lang="en-US" dirty="0" smtClean="0"/>
            <a:t>Greater power given to Indian elites.</a:t>
          </a:r>
          <a:endParaRPr lang="en-US" dirty="0"/>
        </a:p>
      </dgm:t>
    </dgm:pt>
    <dgm:pt modelId="{D1E42A78-6B6E-4FA4-A612-DAF0D537A012}" type="parTrans" cxnId="{5029383E-CE0F-4413-98D1-8FC390463C7F}">
      <dgm:prSet/>
      <dgm:spPr/>
      <dgm:t>
        <a:bodyPr/>
        <a:lstStyle/>
        <a:p>
          <a:endParaRPr lang="en-US"/>
        </a:p>
      </dgm:t>
    </dgm:pt>
    <dgm:pt modelId="{0FED97E8-0C63-4B62-8C1C-A8E1FDB54EFD}" type="sibTrans" cxnId="{5029383E-CE0F-4413-98D1-8FC390463C7F}">
      <dgm:prSet/>
      <dgm:spPr/>
      <dgm:t>
        <a:bodyPr/>
        <a:lstStyle/>
        <a:p>
          <a:endParaRPr lang="en-US"/>
        </a:p>
      </dgm:t>
    </dgm:pt>
    <dgm:pt modelId="{1AD33974-A143-45FE-9CE5-88ABBC0A51E6}">
      <dgm:prSet phldrT="[Text]"/>
      <dgm:spPr/>
      <dgm:t>
        <a:bodyPr/>
        <a:lstStyle/>
        <a:p>
          <a:r>
            <a:rPr lang="en-US" dirty="0" smtClean="0"/>
            <a:t>“Traditions”, </a:t>
          </a:r>
        </a:p>
        <a:p>
          <a:r>
            <a:rPr lang="en-US" dirty="0" smtClean="0"/>
            <a:t>new and old, are used to both the Indian and British elites.</a:t>
          </a:r>
          <a:endParaRPr lang="en-US" dirty="0"/>
        </a:p>
      </dgm:t>
    </dgm:pt>
    <dgm:pt modelId="{B7DEF76B-CB58-45D7-9F4C-80BDB092F430}" type="parTrans" cxnId="{99A326FF-D05A-4CFB-A4AE-BEF81A8AFE78}">
      <dgm:prSet/>
      <dgm:spPr/>
      <dgm:t>
        <a:bodyPr/>
        <a:lstStyle/>
        <a:p>
          <a:endParaRPr lang="en-US"/>
        </a:p>
      </dgm:t>
    </dgm:pt>
    <dgm:pt modelId="{9F3D9A90-E007-4420-985F-4022070B5E14}" type="sibTrans" cxnId="{99A326FF-D05A-4CFB-A4AE-BEF81A8AFE78}">
      <dgm:prSet/>
      <dgm:spPr/>
      <dgm:t>
        <a:bodyPr/>
        <a:lstStyle/>
        <a:p>
          <a:endParaRPr lang="en-US"/>
        </a:p>
      </dgm:t>
    </dgm:pt>
    <dgm:pt modelId="{3CE68BFD-D49E-45FD-BDC2-4E2FF418192B}">
      <dgm:prSet phldrT="[Text]"/>
      <dgm:spPr/>
      <dgm:t>
        <a:bodyPr/>
        <a:lstStyle/>
        <a:p>
          <a:r>
            <a:rPr lang="en-US" dirty="0" smtClean="0"/>
            <a:t>Women and low castes treated worse with higher taxes at the expense of the higher class.</a:t>
          </a:r>
          <a:endParaRPr lang="en-US" dirty="0"/>
        </a:p>
      </dgm:t>
    </dgm:pt>
    <dgm:pt modelId="{5D8B80A2-2299-495B-AA8F-49A2F70058B2}" type="parTrans" cxnId="{3D667137-408C-47DE-A74A-865391013FDE}">
      <dgm:prSet/>
      <dgm:spPr/>
      <dgm:t>
        <a:bodyPr/>
        <a:lstStyle/>
        <a:p>
          <a:endParaRPr lang="en-US"/>
        </a:p>
      </dgm:t>
    </dgm:pt>
    <dgm:pt modelId="{1656F22C-639C-4951-8DDC-1787AF188433}" type="sibTrans" cxnId="{3D667137-408C-47DE-A74A-865391013FDE}">
      <dgm:prSet/>
      <dgm:spPr/>
      <dgm:t>
        <a:bodyPr/>
        <a:lstStyle/>
        <a:p>
          <a:endParaRPr lang="en-US"/>
        </a:p>
      </dgm:t>
    </dgm:pt>
    <dgm:pt modelId="{53DB3792-94F9-4269-85A5-507C05A6A09C}" type="pres">
      <dgm:prSet presAssocID="{D6927874-7464-4D3B-B87A-7CCA453CA070}" presName="Name0" presStyleCnt="0">
        <dgm:presLayoutVars>
          <dgm:chPref val="1"/>
          <dgm:dir/>
          <dgm:animOne val="branch"/>
          <dgm:animLvl val="lvl"/>
          <dgm:resizeHandles/>
        </dgm:presLayoutVars>
      </dgm:prSet>
      <dgm:spPr/>
      <dgm:t>
        <a:bodyPr/>
        <a:lstStyle/>
        <a:p>
          <a:endParaRPr lang="en-US"/>
        </a:p>
      </dgm:t>
    </dgm:pt>
    <dgm:pt modelId="{C6D13BEB-00B4-41AF-8310-C9A3E2BC9C71}" type="pres">
      <dgm:prSet presAssocID="{D08B8F62-2378-40D6-8E00-7B829DA40DED}" presName="vertOne" presStyleCnt="0"/>
      <dgm:spPr/>
    </dgm:pt>
    <dgm:pt modelId="{97C5C662-35A5-498B-B261-D2F820CCEBF1}" type="pres">
      <dgm:prSet presAssocID="{D08B8F62-2378-40D6-8E00-7B829DA40DED}" presName="txOne" presStyleLbl="node0" presStyleIdx="0" presStyleCnt="1">
        <dgm:presLayoutVars>
          <dgm:chPref val="3"/>
        </dgm:presLayoutVars>
      </dgm:prSet>
      <dgm:spPr/>
      <dgm:t>
        <a:bodyPr/>
        <a:lstStyle/>
        <a:p>
          <a:endParaRPr lang="en-US"/>
        </a:p>
      </dgm:t>
    </dgm:pt>
    <dgm:pt modelId="{712F6E3A-FA1E-460D-B498-BCABB723E8A1}" type="pres">
      <dgm:prSet presAssocID="{D08B8F62-2378-40D6-8E00-7B829DA40DED}" presName="parTransOne" presStyleCnt="0"/>
      <dgm:spPr/>
    </dgm:pt>
    <dgm:pt modelId="{519788FF-109B-4828-94A3-2AED656901F7}" type="pres">
      <dgm:prSet presAssocID="{D08B8F62-2378-40D6-8E00-7B829DA40DED}" presName="horzOne" presStyleCnt="0"/>
      <dgm:spPr/>
    </dgm:pt>
    <dgm:pt modelId="{D84BBD73-9DAE-4984-950B-96A61D0B64B2}" type="pres">
      <dgm:prSet presAssocID="{DC6C4EF6-D831-44E3-91E9-2C0BB8148F51}" presName="vertTwo" presStyleCnt="0"/>
      <dgm:spPr/>
    </dgm:pt>
    <dgm:pt modelId="{E4B2684B-C655-450C-8C6B-36360448A6D9}" type="pres">
      <dgm:prSet presAssocID="{DC6C4EF6-D831-44E3-91E9-2C0BB8148F51}" presName="txTwo" presStyleLbl="node2" presStyleIdx="0" presStyleCnt="1">
        <dgm:presLayoutVars>
          <dgm:chPref val="3"/>
        </dgm:presLayoutVars>
      </dgm:prSet>
      <dgm:spPr/>
      <dgm:t>
        <a:bodyPr/>
        <a:lstStyle/>
        <a:p>
          <a:endParaRPr lang="en-US"/>
        </a:p>
      </dgm:t>
    </dgm:pt>
    <dgm:pt modelId="{F62E7AC6-D7BE-4379-9076-747FD8E05B12}" type="pres">
      <dgm:prSet presAssocID="{DC6C4EF6-D831-44E3-91E9-2C0BB8148F51}" presName="parTransTwo" presStyleCnt="0"/>
      <dgm:spPr/>
    </dgm:pt>
    <dgm:pt modelId="{BAF12FC1-4F75-410D-8AE7-549FD5DB7AA4}" type="pres">
      <dgm:prSet presAssocID="{DC6C4EF6-D831-44E3-91E9-2C0BB8148F51}" presName="horzTwo" presStyleCnt="0"/>
      <dgm:spPr/>
    </dgm:pt>
    <dgm:pt modelId="{707BBA50-2E35-4B29-8998-684E0EB64ED7}" type="pres">
      <dgm:prSet presAssocID="{9D6FF1C9-4D81-4ECB-9166-DC26B85B889E}" presName="vertThree" presStyleCnt="0"/>
      <dgm:spPr/>
    </dgm:pt>
    <dgm:pt modelId="{7DED7FC6-B5CA-45A9-BC27-74ACAEB90565}" type="pres">
      <dgm:prSet presAssocID="{9D6FF1C9-4D81-4ECB-9166-DC26B85B889E}" presName="txThree" presStyleLbl="node3" presStyleIdx="0" presStyleCnt="2">
        <dgm:presLayoutVars>
          <dgm:chPref val="3"/>
        </dgm:presLayoutVars>
      </dgm:prSet>
      <dgm:spPr/>
      <dgm:t>
        <a:bodyPr/>
        <a:lstStyle/>
        <a:p>
          <a:endParaRPr lang="en-US"/>
        </a:p>
      </dgm:t>
    </dgm:pt>
    <dgm:pt modelId="{ED74D388-88F6-4C3A-9A54-41442F80AFAF}" type="pres">
      <dgm:prSet presAssocID="{9D6FF1C9-4D81-4ECB-9166-DC26B85B889E}" presName="parTransThree" presStyleCnt="0"/>
      <dgm:spPr/>
    </dgm:pt>
    <dgm:pt modelId="{3706CDE7-567C-481D-BB35-403E619A33FF}" type="pres">
      <dgm:prSet presAssocID="{9D6FF1C9-4D81-4ECB-9166-DC26B85B889E}" presName="horzThree" presStyleCnt="0"/>
      <dgm:spPr/>
    </dgm:pt>
    <dgm:pt modelId="{AF17A7E6-F73E-4E9B-AF42-3A1A4F4BD837}" type="pres">
      <dgm:prSet presAssocID="{926E912F-78B3-4A53-AD5A-2507FB937412}" presName="vertFour" presStyleCnt="0">
        <dgm:presLayoutVars>
          <dgm:chPref val="3"/>
        </dgm:presLayoutVars>
      </dgm:prSet>
      <dgm:spPr/>
    </dgm:pt>
    <dgm:pt modelId="{060CEE3E-4257-4BDE-B12F-5F3BBE0DC180}" type="pres">
      <dgm:prSet presAssocID="{926E912F-78B3-4A53-AD5A-2507FB937412}" presName="txFour" presStyleLbl="node4" presStyleIdx="0" presStyleCnt="7">
        <dgm:presLayoutVars>
          <dgm:chPref val="3"/>
        </dgm:presLayoutVars>
      </dgm:prSet>
      <dgm:spPr/>
      <dgm:t>
        <a:bodyPr/>
        <a:lstStyle/>
        <a:p>
          <a:endParaRPr lang="en-US"/>
        </a:p>
      </dgm:t>
    </dgm:pt>
    <dgm:pt modelId="{9F83FC11-D16C-48E5-AC07-C7B673354076}" type="pres">
      <dgm:prSet presAssocID="{926E912F-78B3-4A53-AD5A-2507FB937412}" presName="horzFour" presStyleCnt="0"/>
      <dgm:spPr/>
    </dgm:pt>
    <dgm:pt modelId="{EEEBCA85-0CFC-46C7-BBA8-506AFE45D172}" type="pres">
      <dgm:prSet presAssocID="{78BD7E1F-3349-4E49-BBCE-7A74FF420843}" presName="sibSpaceFour" presStyleCnt="0"/>
      <dgm:spPr/>
    </dgm:pt>
    <dgm:pt modelId="{434AEE7C-EAE8-4EB8-B58C-676DFE970EE0}" type="pres">
      <dgm:prSet presAssocID="{AF791BC1-5A19-457E-99FE-1247F6DFFBC8}" presName="vertFour" presStyleCnt="0">
        <dgm:presLayoutVars>
          <dgm:chPref val="3"/>
        </dgm:presLayoutVars>
      </dgm:prSet>
      <dgm:spPr/>
    </dgm:pt>
    <dgm:pt modelId="{E13CAF6D-2291-4935-B19C-CDF11E1C97B4}" type="pres">
      <dgm:prSet presAssocID="{AF791BC1-5A19-457E-99FE-1247F6DFFBC8}" presName="txFour" presStyleLbl="node4" presStyleIdx="1" presStyleCnt="7">
        <dgm:presLayoutVars>
          <dgm:chPref val="3"/>
        </dgm:presLayoutVars>
      </dgm:prSet>
      <dgm:spPr/>
      <dgm:t>
        <a:bodyPr/>
        <a:lstStyle/>
        <a:p>
          <a:endParaRPr lang="en-US"/>
        </a:p>
      </dgm:t>
    </dgm:pt>
    <dgm:pt modelId="{A2B585DC-2309-4D1F-93FA-8A734B71BB25}" type="pres">
      <dgm:prSet presAssocID="{AF791BC1-5A19-457E-99FE-1247F6DFFBC8}" presName="horzFour" presStyleCnt="0"/>
      <dgm:spPr/>
    </dgm:pt>
    <dgm:pt modelId="{CC8B6585-D8EF-4921-89C1-744BE50B60D4}" type="pres">
      <dgm:prSet presAssocID="{A5F624C7-C357-4180-990D-939345712775}" presName="sibSpaceFour" presStyleCnt="0"/>
      <dgm:spPr/>
    </dgm:pt>
    <dgm:pt modelId="{87B3A406-8CCB-4FE4-BFAF-314A64134055}" type="pres">
      <dgm:prSet presAssocID="{C4F16FDF-320F-4DF7-8B64-F3D64CF29856}" presName="vertFour" presStyleCnt="0">
        <dgm:presLayoutVars>
          <dgm:chPref val="3"/>
        </dgm:presLayoutVars>
      </dgm:prSet>
      <dgm:spPr/>
    </dgm:pt>
    <dgm:pt modelId="{638327F2-27C7-4892-AC7D-FA80EE3413B2}" type="pres">
      <dgm:prSet presAssocID="{C4F16FDF-320F-4DF7-8B64-F3D64CF29856}" presName="txFour" presStyleLbl="node4" presStyleIdx="2" presStyleCnt="7">
        <dgm:presLayoutVars>
          <dgm:chPref val="3"/>
        </dgm:presLayoutVars>
      </dgm:prSet>
      <dgm:spPr/>
      <dgm:t>
        <a:bodyPr/>
        <a:lstStyle/>
        <a:p>
          <a:endParaRPr lang="en-US"/>
        </a:p>
      </dgm:t>
    </dgm:pt>
    <dgm:pt modelId="{89088083-80D0-473A-AD30-9CE88682C0BF}" type="pres">
      <dgm:prSet presAssocID="{C4F16FDF-320F-4DF7-8B64-F3D64CF29856}" presName="horzFour" presStyleCnt="0"/>
      <dgm:spPr/>
    </dgm:pt>
    <dgm:pt modelId="{37E28B48-BF8D-4337-9D30-71FB317C7B67}" type="pres">
      <dgm:prSet presAssocID="{7388E00A-7151-4FA1-8343-AE724EF29FF5}" presName="sibSpaceFour" presStyleCnt="0"/>
      <dgm:spPr/>
    </dgm:pt>
    <dgm:pt modelId="{3F4F67CC-5CDE-4CAD-A002-015E0120A519}" type="pres">
      <dgm:prSet presAssocID="{96E064E2-ADD4-4D7F-B6F4-A006EE67D268}" presName="vertFour" presStyleCnt="0">
        <dgm:presLayoutVars>
          <dgm:chPref val="3"/>
        </dgm:presLayoutVars>
      </dgm:prSet>
      <dgm:spPr/>
    </dgm:pt>
    <dgm:pt modelId="{BA60B74B-319D-4F2B-BF5B-6C09406D2D15}" type="pres">
      <dgm:prSet presAssocID="{96E064E2-ADD4-4D7F-B6F4-A006EE67D268}" presName="txFour" presStyleLbl="node4" presStyleIdx="3" presStyleCnt="7">
        <dgm:presLayoutVars>
          <dgm:chPref val="3"/>
        </dgm:presLayoutVars>
      </dgm:prSet>
      <dgm:spPr/>
      <dgm:t>
        <a:bodyPr/>
        <a:lstStyle/>
        <a:p>
          <a:endParaRPr lang="en-US"/>
        </a:p>
      </dgm:t>
    </dgm:pt>
    <dgm:pt modelId="{9D20F8DE-FC67-4786-80EE-715F8F27DE5C}" type="pres">
      <dgm:prSet presAssocID="{96E064E2-ADD4-4D7F-B6F4-A006EE67D268}" presName="horzFour" presStyleCnt="0"/>
      <dgm:spPr/>
    </dgm:pt>
    <dgm:pt modelId="{7F3617FE-5155-4E3E-BA89-F79221684309}" type="pres">
      <dgm:prSet presAssocID="{8F99CF9C-00A8-43A7-B6F6-81D7BA21E677}" presName="sibSpaceThree" presStyleCnt="0"/>
      <dgm:spPr/>
    </dgm:pt>
    <dgm:pt modelId="{FA8530F7-C45D-4095-8D80-7592DC1DEDA3}" type="pres">
      <dgm:prSet presAssocID="{819B73C0-B2FB-4050-ABD7-548B0260AFE9}" presName="vertThree" presStyleCnt="0"/>
      <dgm:spPr/>
    </dgm:pt>
    <dgm:pt modelId="{3736DBC6-14B3-4C14-BCB4-E190314B2D89}" type="pres">
      <dgm:prSet presAssocID="{819B73C0-B2FB-4050-ABD7-548B0260AFE9}" presName="txThree" presStyleLbl="node3" presStyleIdx="1" presStyleCnt="2">
        <dgm:presLayoutVars>
          <dgm:chPref val="3"/>
        </dgm:presLayoutVars>
      </dgm:prSet>
      <dgm:spPr/>
      <dgm:t>
        <a:bodyPr/>
        <a:lstStyle/>
        <a:p>
          <a:endParaRPr lang="en-US"/>
        </a:p>
      </dgm:t>
    </dgm:pt>
    <dgm:pt modelId="{6974DD75-8C84-4771-A4D6-55314E995FAA}" type="pres">
      <dgm:prSet presAssocID="{819B73C0-B2FB-4050-ABD7-548B0260AFE9}" presName="parTransThree" presStyleCnt="0"/>
      <dgm:spPr/>
    </dgm:pt>
    <dgm:pt modelId="{B90D8BAC-043A-4E92-9DE4-2E2B8E4DE647}" type="pres">
      <dgm:prSet presAssocID="{819B73C0-B2FB-4050-ABD7-548B0260AFE9}" presName="horzThree" presStyleCnt="0"/>
      <dgm:spPr/>
    </dgm:pt>
    <dgm:pt modelId="{086CA9CE-5182-4116-BEDF-F671E1035B31}" type="pres">
      <dgm:prSet presAssocID="{6ACA3DE3-AF55-4066-BC5A-B90CC98562AA}" presName="vertFour" presStyleCnt="0">
        <dgm:presLayoutVars>
          <dgm:chPref val="3"/>
        </dgm:presLayoutVars>
      </dgm:prSet>
      <dgm:spPr/>
    </dgm:pt>
    <dgm:pt modelId="{8F2C47B7-A165-475F-A3C7-AC0C7AA97698}" type="pres">
      <dgm:prSet presAssocID="{6ACA3DE3-AF55-4066-BC5A-B90CC98562AA}" presName="txFour" presStyleLbl="node4" presStyleIdx="4" presStyleCnt="7">
        <dgm:presLayoutVars>
          <dgm:chPref val="3"/>
        </dgm:presLayoutVars>
      </dgm:prSet>
      <dgm:spPr/>
      <dgm:t>
        <a:bodyPr/>
        <a:lstStyle/>
        <a:p>
          <a:endParaRPr lang="en-US"/>
        </a:p>
      </dgm:t>
    </dgm:pt>
    <dgm:pt modelId="{211FF327-7283-4A55-A058-64BF8DC8AED5}" type="pres">
      <dgm:prSet presAssocID="{6ACA3DE3-AF55-4066-BC5A-B90CC98562AA}" presName="horzFour" presStyleCnt="0"/>
      <dgm:spPr/>
    </dgm:pt>
    <dgm:pt modelId="{1349E077-925B-44E6-8332-FB13488D147A}" type="pres">
      <dgm:prSet presAssocID="{0FED97E8-0C63-4B62-8C1C-A8E1FDB54EFD}" presName="sibSpaceFour" presStyleCnt="0"/>
      <dgm:spPr/>
    </dgm:pt>
    <dgm:pt modelId="{428FE255-609C-407E-AEFF-BB52B86DC386}" type="pres">
      <dgm:prSet presAssocID="{3CE68BFD-D49E-45FD-BDC2-4E2FF418192B}" presName="vertFour" presStyleCnt="0">
        <dgm:presLayoutVars>
          <dgm:chPref val="3"/>
        </dgm:presLayoutVars>
      </dgm:prSet>
      <dgm:spPr/>
    </dgm:pt>
    <dgm:pt modelId="{E40FFCD4-AAD4-4D63-B88F-2CA26DBAA071}" type="pres">
      <dgm:prSet presAssocID="{3CE68BFD-D49E-45FD-BDC2-4E2FF418192B}" presName="txFour" presStyleLbl="node4" presStyleIdx="5" presStyleCnt="7">
        <dgm:presLayoutVars>
          <dgm:chPref val="3"/>
        </dgm:presLayoutVars>
      </dgm:prSet>
      <dgm:spPr/>
      <dgm:t>
        <a:bodyPr/>
        <a:lstStyle/>
        <a:p>
          <a:endParaRPr lang="en-US"/>
        </a:p>
      </dgm:t>
    </dgm:pt>
    <dgm:pt modelId="{5713346C-C177-4E31-A8F3-FF284F1F3C5E}" type="pres">
      <dgm:prSet presAssocID="{3CE68BFD-D49E-45FD-BDC2-4E2FF418192B}" presName="horzFour" presStyleCnt="0"/>
      <dgm:spPr/>
    </dgm:pt>
    <dgm:pt modelId="{B701FDF9-9AF0-4A24-B0F4-39BA6B2AAB73}" type="pres">
      <dgm:prSet presAssocID="{1656F22C-639C-4951-8DDC-1787AF188433}" presName="sibSpaceFour" presStyleCnt="0"/>
      <dgm:spPr/>
    </dgm:pt>
    <dgm:pt modelId="{F487657E-9DE1-4DCF-A6A1-06C4DAD0EDA2}" type="pres">
      <dgm:prSet presAssocID="{1AD33974-A143-45FE-9CE5-88ABBC0A51E6}" presName="vertFour" presStyleCnt="0">
        <dgm:presLayoutVars>
          <dgm:chPref val="3"/>
        </dgm:presLayoutVars>
      </dgm:prSet>
      <dgm:spPr/>
    </dgm:pt>
    <dgm:pt modelId="{AE892BDF-9BC8-4250-8352-2B83907D9AFB}" type="pres">
      <dgm:prSet presAssocID="{1AD33974-A143-45FE-9CE5-88ABBC0A51E6}" presName="txFour" presStyleLbl="node4" presStyleIdx="6" presStyleCnt="7">
        <dgm:presLayoutVars>
          <dgm:chPref val="3"/>
        </dgm:presLayoutVars>
      </dgm:prSet>
      <dgm:spPr/>
      <dgm:t>
        <a:bodyPr/>
        <a:lstStyle/>
        <a:p>
          <a:endParaRPr lang="en-US"/>
        </a:p>
      </dgm:t>
    </dgm:pt>
    <dgm:pt modelId="{26AAEFCC-E362-482A-B336-E3FC2D634A6F}" type="pres">
      <dgm:prSet presAssocID="{1AD33974-A143-45FE-9CE5-88ABBC0A51E6}" presName="horzFour" presStyleCnt="0"/>
      <dgm:spPr/>
    </dgm:pt>
  </dgm:ptLst>
  <dgm:cxnLst>
    <dgm:cxn modelId="{5029383E-CE0F-4413-98D1-8FC390463C7F}" srcId="{819B73C0-B2FB-4050-ABD7-548B0260AFE9}" destId="{6ACA3DE3-AF55-4066-BC5A-B90CC98562AA}" srcOrd="0" destOrd="0" parTransId="{D1E42A78-6B6E-4FA4-A612-DAF0D537A012}" sibTransId="{0FED97E8-0C63-4B62-8C1C-A8E1FDB54EFD}"/>
    <dgm:cxn modelId="{1E367E2E-D9B0-4713-8FE7-798E0FA99D85}" type="presOf" srcId="{D6927874-7464-4D3B-B87A-7CCA453CA070}" destId="{53DB3792-94F9-4269-85A5-507C05A6A09C}" srcOrd="0" destOrd="0" presId="urn:microsoft.com/office/officeart/2005/8/layout/hierarchy4"/>
    <dgm:cxn modelId="{99A326FF-D05A-4CFB-A4AE-BEF81A8AFE78}" srcId="{819B73C0-B2FB-4050-ABD7-548B0260AFE9}" destId="{1AD33974-A143-45FE-9CE5-88ABBC0A51E6}" srcOrd="2" destOrd="0" parTransId="{B7DEF76B-CB58-45D7-9F4C-80BDB092F430}" sibTransId="{9F3D9A90-E007-4420-985F-4022070B5E14}"/>
    <dgm:cxn modelId="{3D667137-408C-47DE-A74A-865391013FDE}" srcId="{819B73C0-B2FB-4050-ABD7-548B0260AFE9}" destId="{3CE68BFD-D49E-45FD-BDC2-4E2FF418192B}" srcOrd="1" destOrd="0" parTransId="{5D8B80A2-2299-495B-AA8F-49A2F70058B2}" sibTransId="{1656F22C-639C-4951-8DDC-1787AF188433}"/>
    <dgm:cxn modelId="{CFDAFEFB-C851-4469-BB53-ACEDCAEB50CA}" type="presOf" srcId="{9D6FF1C9-4D81-4ECB-9166-DC26B85B889E}" destId="{7DED7FC6-B5CA-45A9-BC27-74ACAEB90565}" srcOrd="0" destOrd="0" presId="urn:microsoft.com/office/officeart/2005/8/layout/hierarchy4"/>
    <dgm:cxn modelId="{86349476-DD58-44CA-8A00-29CE783AEE8A}" type="presOf" srcId="{D08B8F62-2378-40D6-8E00-7B829DA40DED}" destId="{97C5C662-35A5-498B-B261-D2F820CCEBF1}" srcOrd="0" destOrd="0" presId="urn:microsoft.com/office/officeart/2005/8/layout/hierarchy4"/>
    <dgm:cxn modelId="{4F223ED4-9300-41A4-A256-8467149746D4}" type="presOf" srcId="{6ACA3DE3-AF55-4066-BC5A-B90CC98562AA}" destId="{8F2C47B7-A165-475F-A3C7-AC0C7AA97698}" srcOrd="0" destOrd="0" presId="urn:microsoft.com/office/officeart/2005/8/layout/hierarchy4"/>
    <dgm:cxn modelId="{69D5CC0F-375E-4610-BF8F-E222FB3EC767}" type="presOf" srcId="{AF791BC1-5A19-457E-99FE-1247F6DFFBC8}" destId="{E13CAF6D-2291-4935-B19C-CDF11E1C97B4}" srcOrd="0" destOrd="0" presId="urn:microsoft.com/office/officeart/2005/8/layout/hierarchy4"/>
    <dgm:cxn modelId="{B0413935-C500-47FF-A26A-C5EAD4A8CE35}" type="presOf" srcId="{96E064E2-ADD4-4D7F-B6F4-A006EE67D268}" destId="{BA60B74B-319D-4F2B-BF5B-6C09406D2D15}" srcOrd="0" destOrd="0" presId="urn:microsoft.com/office/officeart/2005/8/layout/hierarchy4"/>
    <dgm:cxn modelId="{DBD97626-FC49-4659-A92C-89BC27F3FACD}" type="presOf" srcId="{1AD33974-A143-45FE-9CE5-88ABBC0A51E6}" destId="{AE892BDF-9BC8-4250-8352-2B83907D9AFB}" srcOrd="0" destOrd="0" presId="urn:microsoft.com/office/officeart/2005/8/layout/hierarchy4"/>
    <dgm:cxn modelId="{33DE6E1C-EB24-4A9D-AF49-133F4E46A775}" srcId="{DC6C4EF6-D831-44E3-91E9-2C0BB8148F51}" destId="{9D6FF1C9-4D81-4ECB-9166-DC26B85B889E}" srcOrd="0" destOrd="0" parTransId="{B46A629A-56D6-45FA-996E-E83581DC9EF3}" sibTransId="{8F99CF9C-00A8-43A7-B6F6-81D7BA21E677}"/>
    <dgm:cxn modelId="{BD1709B2-4E71-4A81-B62B-7DDAD4B33BED}" type="presOf" srcId="{819B73C0-B2FB-4050-ABD7-548B0260AFE9}" destId="{3736DBC6-14B3-4C14-BCB4-E190314B2D89}" srcOrd="0" destOrd="0" presId="urn:microsoft.com/office/officeart/2005/8/layout/hierarchy4"/>
    <dgm:cxn modelId="{689E3CB4-B807-47FD-8004-A70E84950E2D}" type="presOf" srcId="{DC6C4EF6-D831-44E3-91E9-2C0BB8148F51}" destId="{E4B2684B-C655-450C-8C6B-36360448A6D9}" srcOrd="0" destOrd="0" presId="urn:microsoft.com/office/officeart/2005/8/layout/hierarchy4"/>
    <dgm:cxn modelId="{9C0FC6F6-FBAD-4B68-BEC5-3AB897BD4E24}" srcId="{D08B8F62-2378-40D6-8E00-7B829DA40DED}" destId="{DC6C4EF6-D831-44E3-91E9-2C0BB8148F51}" srcOrd="0" destOrd="0" parTransId="{F3CD7CD6-29DE-4637-BEC9-D740CF5C73FE}" sibTransId="{D6B916B1-AAB0-468C-BB55-D6D1E069C28C}"/>
    <dgm:cxn modelId="{99B6A5C3-9CCE-4BFC-B225-448588549AA5}" srcId="{D6927874-7464-4D3B-B87A-7CCA453CA070}" destId="{D08B8F62-2378-40D6-8E00-7B829DA40DED}" srcOrd="0" destOrd="0" parTransId="{0C333EB5-C2CC-45C6-8A33-D38CA6F59795}" sibTransId="{49787A5E-A8AA-4C76-A79F-526C5DEDB49A}"/>
    <dgm:cxn modelId="{D560424E-70C9-4AB2-9E35-06AE5C710574}" type="presOf" srcId="{3CE68BFD-D49E-45FD-BDC2-4E2FF418192B}" destId="{E40FFCD4-AAD4-4D63-B88F-2CA26DBAA071}" srcOrd="0" destOrd="0" presId="urn:microsoft.com/office/officeart/2005/8/layout/hierarchy4"/>
    <dgm:cxn modelId="{6B877A49-47DD-431F-BC52-B66F70098104}" type="presOf" srcId="{C4F16FDF-320F-4DF7-8B64-F3D64CF29856}" destId="{638327F2-27C7-4892-AC7D-FA80EE3413B2}" srcOrd="0" destOrd="0" presId="urn:microsoft.com/office/officeart/2005/8/layout/hierarchy4"/>
    <dgm:cxn modelId="{23D2BC2C-AD68-4ABA-8177-AA27EAE2CB0C}" srcId="{DC6C4EF6-D831-44E3-91E9-2C0BB8148F51}" destId="{819B73C0-B2FB-4050-ABD7-548B0260AFE9}" srcOrd="1" destOrd="0" parTransId="{F1AD95B7-CC95-4447-A5D7-92DCE7BBAE72}" sibTransId="{E2E90F55-CA7C-4EB4-9D55-26B7C67D980D}"/>
    <dgm:cxn modelId="{4A25B5AE-9816-478F-ACF2-3AD298C3FA4C}" srcId="{9D6FF1C9-4D81-4ECB-9166-DC26B85B889E}" destId="{96E064E2-ADD4-4D7F-B6F4-A006EE67D268}" srcOrd="3" destOrd="0" parTransId="{3A48B5ED-304D-43C5-90B1-FCB467A9B553}" sibTransId="{23ECCE87-D9D8-432D-A802-205FE02665F6}"/>
    <dgm:cxn modelId="{9B7969C7-DD29-4308-9EF3-E59D24AB446F}" srcId="{9D6FF1C9-4D81-4ECB-9166-DC26B85B889E}" destId="{926E912F-78B3-4A53-AD5A-2507FB937412}" srcOrd="0" destOrd="0" parTransId="{7DB6F239-A156-4B7D-8B14-AC62C7D9E3AE}" sibTransId="{78BD7E1F-3349-4E49-BBCE-7A74FF420843}"/>
    <dgm:cxn modelId="{B031C499-640A-4A6D-B925-1B60AD575400}" srcId="{9D6FF1C9-4D81-4ECB-9166-DC26B85B889E}" destId="{AF791BC1-5A19-457E-99FE-1247F6DFFBC8}" srcOrd="1" destOrd="0" parTransId="{FA454E0A-E3BD-4F2B-8B95-0AB112374456}" sibTransId="{A5F624C7-C357-4180-990D-939345712775}"/>
    <dgm:cxn modelId="{0719EF46-C143-4B56-A46C-33A08FE8D756}" type="presOf" srcId="{926E912F-78B3-4A53-AD5A-2507FB937412}" destId="{060CEE3E-4257-4BDE-B12F-5F3BBE0DC180}" srcOrd="0" destOrd="0" presId="urn:microsoft.com/office/officeart/2005/8/layout/hierarchy4"/>
    <dgm:cxn modelId="{FDE95FB9-F8D0-413D-8C7A-9CAE72AC8B2D}" srcId="{9D6FF1C9-4D81-4ECB-9166-DC26B85B889E}" destId="{C4F16FDF-320F-4DF7-8B64-F3D64CF29856}" srcOrd="2" destOrd="0" parTransId="{4BE50C68-06BA-449C-B5BE-7538383E19EF}" sibTransId="{7388E00A-7151-4FA1-8343-AE724EF29FF5}"/>
    <dgm:cxn modelId="{ACE0004F-709B-42B8-81A5-36BA0771CE9D}" type="presParOf" srcId="{53DB3792-94F9-4269-85A5-507C05A6A09C}" destId="{C6D13BEB-00B4-41AF-8310-C9A3E2BC9C71}" srcOrd="0" destOrd="0" presId="urn:microsoft.com/office/officeart/2005/8/layout/hierarchy4"/>
    <dgm:cxn modelId="{51D22378-CDEC-42E1-AD91-F6DA7F642598}" type="presParOf" srcId="{C6D13BEB-00B4-41AF-8310-C9A3E2BC9C71}" destId="{97C5C662-35A5-498B-B261-D2F820CCEBF1}" srcOrd="0" destOrd="0" presId="urn:microsoft.com/office/officeart/2005/8/layout/hierarchy4"/>
    <dgm:cxn modelId="{9CE26929-8E44-452A-B874-70F6EAE28D61}" type="presParOf" srcId="{C6D13BEB-00B4-41AF-8310-C9A3E2BC9C71}" destId="{712F6E3A-FA1E-460D-B498-BCABB723E8A1}" srcOrd="1" destOrd="0" presId="urn:microsoft.com/office/officeart/2005/8/layout/hierarchy4"/>
    <dgm:cxn modelId="{B726E314-4CB5-4D53-97CA-753B8CF0C7CD}" type="presParOf" srcId="{C6D13BEB-00B4-41AF-8310-C9A3E2BC9C71}" destId="{519788FF-109B-4828-94A3-2AED656901F7}" srcOrd="2" destOrd="0" presId="urn:microsoft.com/office/officeart/2005/8/layout/hierarchy4"/>
    <dgm:cxn modelId="{3592FA06-E360-4389-9B5F-687DB374C8E6}" type="presParOf" srcId="{519788FF-109B-4828-94A3-2AED656901F7}" destId="{D84BBD73-9DAE-4984-950B-96A61D0B64B2}" srcOrd="0" destOrd="0" presId="urn:microsoft.com/office/officeart/2005/8/layout/hierarchy4"/>
    <dgm:cxn modelId="{8063E649-C73D-4C44-A5BD-B4F0C59E9B03}" type="presParOf" srcId="{D84BBD73-9DAE-4984-950B-96A61D0B64B2}" destId="{E4B2684B-C655-450C-8C6B-36360448A6D9}" srcOrd="0" destOrd="0" presId="urn:microsoft.com/office/officeart/2005/8/layout/hierarchy4"/>
    <dgm:cxn modelId="{AAC0581B-7C36-47A5-9652-F9CB5AF953FA}" type="presParOf" srcId="{D84BBD73-9DAE-4984-950B-96A61D0B64B2}" destId="{F62E7AC6-D7BE-4379-9076-747FD8E05B12}" srcOrd="1" destOrd="0" presId="urn:microsoft.com/office/officeart/2005/8/layout/hierarchy4"/>
    <dgm:cxn modelId="{EF8CFB0C-3353-4BAA-AE1A-E6F3A5FE35C1}" type="presParOf" srcId="{D84BBD73-9DAE-4984-950B-96A61D0B64B2}" destId="{BAF12FC1-4F75-410D-8AE7-549FD5DB7AA4}" srcOrd="2" destOrd="0" presId="urn:microsoft.com/office/officeart/2005/8/layout/hierarchy4"/>
    <dgm:cxn modelId="{0B17D7C2-4DF1-4ED4-91EB-418F8ADE0116}" type="presParOf" srcId="{BAF12FC1-4F75-410D-8AE7-549FD5DB7AA4}" destId="{707BBA50-2E35-4B29-8998-684E0EB64ED7}" srcOrd="0" destOrd="0" presId="urn:microsoft.com/office/officeart/2005/8/layout/hierarchy4"/>
    <dgm:cxn modelId="{22990E28-0071-4470-B689-ED8491A11B58}" type="presParOf" srcId="{707BBA50-2E35-4B29-8998-684E0EB64ED7}" destId="{7DED7FC6-B5CA-45A9-BC27-74ACAEB90565}" srcOrd="0" destOrd="0" presId="urn:microsoft.com/office/officeart/2005/8/layout/hierarchy4"/>
    <dgm:cxn modelId="{F84C6FE2-DD07-4BE5-8A6D-8FFA5D0C6121}" type="presParOf" srcId="{707BBA50-2E35-4B29-8998-684E0EB64ED7}" destId="{ED74D388-88F6-4C3A-9A54-41442F80AFAF}" srcOrd="1" destOrd="0" presId="urn:microsoft.com/office/officeart/2005/8/layout/hierarchy4"/>
    <dgm:cxn modelId="{0C311D45-FFCF-4567-B7D7-71B227BF9CD2}" type="presParOf" srcId="{707BBA50-2E35-4B29-8998-684E0EB64ED7}" destId="{3706CDE7-567C-481D-BB35-403E619A33FF}" srcOrd="2" destOrd="0" presId="urn:microsoft.com/office/officeart/2005/8/layout/hierarchy4"/>
    <dgm:cxn modelId="{85DEF58F-04EF-4ACA-A416-2E9F34F52A8C}" type="presParOf" srcId="{3706CDE7-567C-481D-BB35-403E619A33FF}" destId="{AF17A7E6-F73E-4E9B-AF42-3A1A4F4BD837}" srcOrd="0" destOrd="0" presId="urn:microsoft.com/office/officeart/2005/8/layout/hierarchy4"/>
    <dgm:cxn modelId="{D63016F4-6E63-46ED-ABE8-17D269C3A399}" type="presParOf" srcId="{AF17A7E6-F73E-4E9B-AF42-3A1A4F4BD837}" destId="{060CEE3E-4257-4BDE-B12F-5F3BBE0DC180}" srcOrd="0" destOrd="0" presId="urn:microsoft.com/office/officeart/2005/8/layout/hierarchy4"/>
    <dgm:cxn modelId="{8C3CC540-C8A4-471C-8909-4F3F17BD621B}" type="presParOf" srcId="{AF17A7E6-F73E-4E9B-AF42-3A1A4F4BD837}" destId="{9F83FC11-D16C-48E5-AC07-C7B673354076}" srcOrd="1" destOrd="0" presId="urn:microsoft.com/office/officeart/2005/8/layout/hierarchy4"/>
    <dgm:cxn modelId="{13AA64A7-DABB-4FCF-A2FC-588669C6C043}" type="presParOf" srcId="{3706CDE7-567C-481D-BB35-403E619A33FF}" destId="{EEEBCA85-0CFC-46C7-BBA8-506AFE45D172}" srcOrd="1" destOrd="0" presId="urn:microsoft.com/office/officeart/2005/8/layout/hierarchy4"/>
    <dgm:cxn modelId="{F0270FCC-F1D8-409E-AAFC-5036E82FAF20}" type="presParOf" srcId="{3706CDE7-567C-481D-BB35-403E619A33FF}" destId="{434AEE7C-EAE8-4EB8-B58C-676DFE970EE0}" srcOrd="2" destOrd="0" presId="urn:microsoft.com/office/officeart/2005/8/layout/hierarchy4"/>
    <dgm:cxn modelId="{E3ED3039-1EBB-4F5A-98FE-7CBAC966900E}" type="presParOf" srcId="{434AEE7C-EAE8-4EB8-B58C-676DFE970EE0}" destId="{E13CAF6D-2291-4935-B19C-CDF11E1C97B4}" srcOrd="0" destOrd="0" presId="urn:microsoft.com/office/officeart/2005/8/layout/hierarchy4"/>
    <dgm:cxn modelId="{00C85D03-B44E-4CCA-BA00-87DE86AFACF3}" type="presParOf" srcId="{434AEE7C-EAE8-4EB8-B58C-676DFE970EE0}" destId="{A2B585DC-2309-4D1F-93FA-8A734B71BB25}" srcOrd="1" destOrd="0" presId="urn:microsoft.com/office/officeart/2005/8/layout/hierarchy4"/>
    <dgm:cxn modelId="{6A13CC39-1D98-476F-AF66-C6321F535347}" type="presParOf" srcId="{3706CDE7-567C-481D-BB35-403E619A33FF}" destId="{CC8B6585-D8EF-4921-89C1-744BE50B60D4}" srcOrd="3" destOrd="0" presId="urn:microsoft.com/office/officeart/2005/8/layout/hierarchy4"/>
    <dgm:cxn modelId="{C636C558-9C55-4716-B0D5-67CD253AFB44}" type="presParOf" srcId="{3706CDE7-567C-481D-BB35-403E619A33FF}" destId="{87B3A406-8CCB-4FE4-BFAF-314A64134055}" srcOrd="4" destOrd="0" presId="urn:microsoft.com/office/officeart/2005/8/layout/hierarchy4"/>
    <dgm:cxn modelId="{3B13108A-A6E1-4A42-AA39-D872A41402C7}" type="presParOf" srcId="{87B3A406-8CCB-4FE4-BFAF-314A64134055}" destId="{638327F2-27C7-4892-AC7D-FA80EE3413B2}" srcOrd="0" destOrd="0" presId="urn:microsoft.com/office/officeart/2005/8/layout/hierarchy4"/>
    <dgm:cxn modelId="{FCCCFB41-E737-4C9E-B474-0B9B15BB925F}" type="presParOf" srcId="{87B3A406-8CCB-4FE4-BFAF-314A64134055}" destId="{89088083-80D0-473A-AD30-9CE88682C0BF}" srcOrd="1" destOrd="0" presId="urn:microsoft.com/office/officeart/2005/8/layout/hierarchy4"/>
    <dgm:cxn modelId="{6A84FFAE-E856-4BF3-9EF2-98CDE9924FC5}" type="presParOf" srcId="{3706CDE7-567C-481D-BB35-403E619A33FF}" destId="{37E28B48-BF8D-4337-9D30-71FB317C7B67}" srcOrd="5" destOrd="0" presId="urn:microsoft.com/office/officeart/2005/8/layout/hierarchy4"/>
    <dgm:cxn modelId="{30AAA8CD-7383-4C24-841F-5A5D4B270EAC}" type="presParOf" srcId="{3706CDE7-567C-481D-BB35-403E619A33FF}" destId="{3F4F67CC-5CDE-4CAD-A002-015E0120A519}" srcOrd="6" destOrd="0" presId="urn:microsoft.com/office/officeart/2005/8/layout/hierarchy4"/>
    <dgm:cxn modelId="{3B3121C9-6212-4938-8581-35576DE54494}" type="presParOf" srcId="{3F4F67CC-5CDE-4CAD-A002-015E0120A519}" destId="{BA60B74B-319D-4F2B-BF5B-6C09406D2D15}" srcOrd="0" destOrd="0" presId="urn:microsoft.com/office/officeart/2005/8/layout/hierarchy4"/>
    <dgm:cxn modelId="{0FFAF91A-9053-43B3-8980-66F8FBB630E1}" type="presParOf" srcId="{3F4F67CC-5CDE-4CAD-A002-015E0120A519}" destId="{9D20F8DE-FC67-4786-80EE-715F8F27DE5C}" srcOrd="1" destOrd="0" presId="urn:microsoft.com/office/officeart/2005/8/layout/hierarchy4"/>
    <dgm:cxn modelId="{15C21DE9-11F7-4D73-A346-F3472878699E}" type="presParOf" srcId="{BAF12FC1-4F75-410D-8AE7-549FD5DB7AA4}" destId="{7F3617FE-5155-4E3E-BA89-F79221684309}" srcOrd="1" destOrd="0" presId="urn:microsoft.com/office/officeart/2005/8/layout/hierarchy4"/>
    <dgm:cxn modelId="{7175F178-6DF4-429C-AEF1-E09ED19AFFCE}" type="presParOf" srcId="{BAF12FC1-4F75-410D-8AE7-549FD5DB7AA4}" destId="{FA8530F7-C45D-4095-8D80-7592DC1DEDA3}" srcOrd="2" destOrd="0" presId="urn:microsoft.com/office/officeart/2005/8/layout/hierarchy4"/>
    <dgm:cxn modelId="{819E2428-B09B-4827-9F44-E2185598426D}" type="presParOf" srcId="{FA8530F7-C45D-4095-8D80-7592DC1DEDA3}" destId="{3736DBC6-14B3-4C14-BCB4-E190314B2D89}" srcOrd="0" destOrd="0" presId="urn:microsoft.com/office/officeart/2005/8/layout/hierarchy4"/>
    <dgm:cxn modelId="{5C98B366-2909-4B3D-B49C-FAE5F1CB3159}" type="presParOf" srcId="{FA8530F7-C45D-4095-8D80-7592DC1DEDA3}" destId="{6974DD75-8C84-4771-A4D6-55314E995FAA}" srcOrd="1" destOrd="0" presId="urn:microsoft.com/office/officeart/2005/8/layout/hierarchy4"/>
    <dgm:cxn modelId="{E61F32F7-786B-4C9A-A7AE-BEDB8551129B}" type="presParOf" srcId="{FA8530F7-C45D-4095-8D80-7592DC1DEDA3}" destId="{B90D8BAC-043A-4E92-9DE4-2E2B8E4DE647}" srcOrd="2" destOrd="0" presId="urn:microsoft.com/office/officeart/2005/8/layout/hierarchy4"/>
    <dgm:cxn modelId="{DA0EDE60-8D6A-4A02-9338-FEF0D659C446}" type="presParOf" srcId="{B90D8BAC-043A-4E92-9DE4-2E2B8E4DE647}" destId="{086CA9CE-5182-4116-BEDF-F671E1035B31}" srcOrd="0" destOrd="0" presId="urn:microsoft.com/office/officeart/2005/8/layout/hierarchy4"/>
    <dgm:cxn modelId="{639DDB1A-9DE3-46A8-BF93-95E941A90AD8}" type="presParOf" srcId="{086CA9CE-5182-4116-BEDF-F671E1035B31}" destId="{8F2C47B7-A165-475F-A3C7-AC0C7AA97698}" srcOrd="0" destOrd="0" presId="urn:microsoft.com/office/officeart/2005/8/layout/hierarchy4"/>
    <dgm:cxn modelId="{95E05CC2-2964-4800-9986-4B2E14C851C8}" type="presParOf" srcId="{086CA9CE-5182-4116-BEDF-F671E1035B31}" destId="{211FF327-7283-4A55-A058-64BF8DC8AED5}" srcOrd="1" destOrd="0" presId="urn:microsoft.com/office/officeart/2005/8/layout/hierarchy4"/>
    <dgm:cxn modelId="{80C0A0FF-B85B-4ABA-96E7-72D8D061D25B}" type="presParOf" srcId="{B90D8BAC-043A-4E92-9DE4-2E2B8E4DE647}" destId="{1349E077-925B-44E6-8332-FB13488D147A}" srcOrd="1" destOrd="0" presId="urn:microsoft.com/office/officeart/2005/8/layout/hierarchy4"/>
    <dgm:cxn modelId="{B39FE61E-7680-49E6-B7D2-233FED4431B8}" type="presParOf" srcId="{B90D8BAC-043A-4E92-9DE4-2E2B8E4DE647}" destId="{428FE255-609C-407E-AEFF-BB52B86DC386}" srcOrd="2" destOrd="0" presId="urn:microsoft.com/office/officeart/2005/8/layout/hierarchy4"/>
    <dgm:cxn modelId="{57AD97AA-D313-435F-9423-93963C671332}" type="presParOf" srcId="{428FE255-609C-407E-AEFF-BB52B86DC386}" destId="{E40FFCD4-AAD4-4D63-B88F-2CA26DBAA071}" srcOrd="0" destOrd="0" presId="urn:microsoft.com/office/officeart/2005/8/layout/hierarchy4"/>
    <dgm:cxn modelId="{C35ADD6B-850A-40E7-9DEE-BF6720CFAB3D}" type="presParOf" srcId="{428FE255-609C-407E-AEFF-BB52B86DC386}" destId="{5713346C-C177-4E31-A8F3-FF284F1F3C5E}" srcOrd="1" destOrd="0" presId="urn:microsoft.com/office/officeart/2005/8/layout/hierarchy4"/>
    <dgm:cxn modelId="{D40E3302-CB06-45D2-9C58-B89B6556B938}" type="presParOf" srcId="{B90D8BAC-043A-4E92-9DE4-2E2B8E4DE647}" destId="{B701FDF9-9AF0-4A24-B0F4-39BA6B2AAB73}" srcOrd="3" destOrd="0" presId="urn:microsoft.com/office/officeart/2005/8/layout/hierarchy4"/>
    <dgm:cxn modelId="{3065A42D-DFA8-4DD6-9FF2-E5B50290C147}" type="presParOf" srcId="{B90D8BAC-043A-4E92-9DE4-2E2B8E4DE647}" destId="{F487657E-9DE1-4DCF-A6A1-06C4DAD0EDA2}" srcOrd="4" destOrd="0" presId="urn:microsoft.com/office/officeart/2005/8/layout/hierarchy4"/>
    <dgm:cxn modelId="{6ADEBCA3-5A92-4018-ADC4-60F4A2EC805D}" type="presParOf" srcId="{F487657E-9DE1-4DCF-A6A1-06C4DAD0EDA2}" destId="{AE892BDF-9BC8-4250-8352-2B83907D9AFB}" srcOrd="0" destOrd="0" presId="urn:microsoft.com/office/officeart/2005/8/layout/hierarchy4"/>
    <dgm:cxn modelId="{66FEA1AF-C78A-4E51-A996-68BEBA87A097}" type="presParOf" srcId="{F487657E-9DE1-4DCF-A6A1-06C4DAD0EDA2}" destId="{26AAEFCC-E362-482A-B336-E3FC2D634A6F}"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898B3D2-15D3-42AA-AC92-FA56BAFEC66C}"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61E97FF2-B87D-4F94-92E6-511630D8CB25}">
      <dgm:prSet phldrT="[Text]"/>
      <dgm:spPr/>
      <dgm:t>
        <a:bodyPr/>
        <a:lstStyle/>
        <a:p>
          <a:r>
            <a:rPr lang="en-US" dirty="0" smtClean="0"/>
            <a:t>Women and lower castes gained less benefits from British reforms and gained more taxes and penalties from “traditions” imposed by the elites.</a:t>
          </a:r>
          <a:endParaRPr lang="en-US" dirty="0"/>
        </a:p>
      </dgm:t>
    </dgm:pt>
    <dgm:pt modelId="{C7618185-F3C4-4C00-A391-ABE5E9A9FBFC}" type="parTrans" cxnId="{93DA2C07-4789-4E78-ABEA-100AA3762A74}">
      <dgm:prSet/>
      <dgm:spPr/>
      <dgm:t>
        <a:bodyPr/>
        <a:lstStyle/>
        <a:p>
          <a:endParaRPr lang="en-US"/>
        </a:p>
      </dgm:t>
    </dgm:pt>
    <dgm:pt modelId="{B727F9D2-58CC-465E-8FF0-16E6D7F034C8}" type="sibTrans" cxnId="{93DA2C07-4789-4E78-ABEA-100AA3762A74}">
      <dgm:prSet/>
      <dgm:spPr/>
      <dgm:t>
        <a:bodyPr/>
        <a:lstStyle/>
        <a:p>
          <a:endParaRPr lang="en-US"/>
        </a:p>
      </dgm:t>
    </dgm:pt>
    <dgm:pt modelId="{3911DCB3-16FB-4C27-8FC4-5A8CD4B6895A}">
      <dgm:prSet phldrT="[Text]"/>
      <dgm:spPr/>
      <dgm:t>
        <a:bodyPr/>
        <a:lstStyle/>
        <a:p>
          <a:r>
            <a:rPr lang="en-US" dirty="0" smtClean="0"/>
            <a:t>Christian missionaries annoyed the Muslims/Hindus.</a:t>
          </a:r>
          <a:endParaRPr lang="en-US" dirty="0"/>
        </a:p>
      </dgm:t>
    </dgm:pt>
    <dgm:pt modelId="{E3EFCD38-EE42-4FB3-880F-F471580ADE92}" type="parTrans" cxnId="{A1ED9AE6-0476-40D3-88E6-CA010A541A1D}">
      <dgm:prSet/>
      <dgm:spPr/>
      <dgm:t>
        <a:bodyPr/>
        <a:lstStyle/>
        <a:p>
          <a:endParaRPr lang="en-US"/>
        </a:p>
      </dgm:t>
    </dgm:pt>
    <dgm:pt modelId="{69759196-E325-4C2E-AA47-8856C2C0CC4E}" type="sibTrans" cxnId="{A1ED9AE6-0476-40D3-88E6-CA010A541A1D}">
      <dgm:prSet/>
      <dgm:spPr/>
      <dgm:t>
        <a:bodyPr/>
        <a:lstStyle/>
        <a:p>
          <a:endParaRPr lang="en-US"/>
        </a:p>
      </dgm:t>
    </dgm:pt>
    <dgm:pt modelId="{3F9C317D-6042-48E5-AF8B-AAC5BA4D8676}">
      <dgm:prSet phldrT="[Text]"/>
      <dgm:spPr/>
      <dgm:t>
        <a:bodyPr/>
        <a:lstStyle/>
        <a:p>
          <a:r>
            <a:rPr lang="en-US" dirty="0" smtClean="0"/>
            <a:t>Economy radically changed, causing unemployment/loss of wealth to some.</a:t>
          </a:r>
          <a:endParaRPr lang="en-US" dirty="0"/>
        </a:p>
      </dgm:t>
    </dgm:pt>
    <dgm:pt modelId="{4EF5F8C9-34C5-4EE0-985C-8260427E5E99}" type="parTrans" cxnId="{EEEF04DA-27F7-4046-8A1B-2A5E914C6591}">
      <dgm:prSet/>
      <dgm:spPr/>
      <dgm:t>
        <a:bodyPr/>
        <a:lstStyle/>
        <a:p>
          <a:endParaRPr lang="en-US"/>
        </a:p>
      </dgm:t>
    </dgm:pt>
    <dgm:pt modelId="{64712854-7503-4125-AFAE-47DFEE333EB5}" type="sibTrans" cxnId="{EEEF04DA-27F7-4046-8A1B-2A5E914C6591}">
      <dgm:prSet/>
      <dgm:spPr/>
      <dgm:t>
        <a:bodyPr/>
        <a:lstStyle/>
        <a:p>
          <a:endParaRPr lang="en-US"/>
        </a:p>
      </dgm:t>
    </dgm:pt>
    <dgm:pt modelId="{0182D431-99D1-4DAF-86E8-EF0AF2DBCBC2}">
      <dgm:prSet phldrT="[Text]"/>
      <dgm:spPr/>
      <dgm:t>
        <a:bodyPr/>
        <a:lstStyle/>
        <a:p>
          <a:r>
            <a:rPr lang="en-US" dirty="0" smtClean="0"/>
            <a:t>Ethnic conflicts in the recruitment of </a:t>
          </a:r>
          <a:r>
            <a:rPr lang="en-US" dirty="0" err="1" smtClean="0"/>
            <a:t>Sepoys</a:t>
          </a:r>
          <a:r>
            <a:rPr lang="en-US" dirty="0" smtClean="0"/>
            <a:t>.</a:t>
          </a:r>
          <a:endParaRPr lang="en-US" dirty="0"/>
        </a:p>
      </dgm:t>
    </dgm:pt>
    <dgm:pt modelId="{5EF08287-6EBD-46A5-B828-736200A8E9AF}" type="parTrans" cxnId="{06D40DA1-0901-4CA5-8E44-3B31D550FBE7}">
      <dgm:prSet/>
      <dgm:spPr/>
      <dgm:t>
        <a:bodyPr/>
        <a:lstStyle/>
        <a:p>
          <a:endParaRPr lang="en-US"/>
        </a:p>
      </dgm:t>
    </dgm:pt>
    <dgm:pt modelId="{9F8E2289-8E35-4A72-B354-7A016D35F128}" type="sibTrans" cxnId="{06D40DA1-0901-4CA5-8E44-3B31D550FBE7}">
      <dgm:prSet/>
      <dgm:spPr/>
      <dgm:t>
        <a:bodyPr/>
        <a:lstStyle/>
        <a:p>
          <a:endParaRPr lang="en-US"/>
        </a:p>
      </dgm:t>
    </dgm:pt>
    <dgm:pt modelId="{BBE1852C-1F28-47DE-8248-35DE3686DFFC}">
      <dgm:prSet phldrT="[Text]"/>
      <dgm:spPr/>
      <dgm:t>
        <a:bodyPr/>
        <a:lstStyle/>
        <a:p>
          <a:r>
            <a:rPr lang="en-US" dirty="0" smtClean="0"/>
            <a:t>Law of making recruits available for overseas service angered Hindus, who’s religion forbids ocean travel.</a:t>
          </a:r>
          <a:endParaRPr lang="en-US" dirty="0"/>
        </a:p>
      </dgm:t>
    </dgm:pt>
    <dgm:pt modelId="{B5B933B4-F69C-44E6-AE5E-6E5166D6B711}" type="parTrans" cxnId="{F3EC8B6B-13E1-4000-BFE0-626E4FB62F0B}">
      <dgm:prSet/>
      <dgm:spPr/>
      <dgm:t>
        <a:bodyPr/>
        <a:lstStyle/>
        <a:p>
          <a:endParaRPr lang="en-US"/>
        </a:p>
      </dgm:t>
    </dgm:pt>
    <dgm:pt modelId="{F810EDF6-64CA-4385-8EFF-E2A50F42AFFB}" type="sibTrans" cxnId="{F3EC8B6B-13E1-4000-BFE0-626E4FB62F0B}">
      <dgm:prSet/>
      <dgm:spPr/>
      <dgm:t>
        <a:bodyPr/>
        <a:lstStyle/>
        <a:p>
          <a:endParaRPr lang="en-US"/>
        </a:p>
      </dgm:t>
    </dgm:pt>
    <dgm:pt modelId="{79E5127C-9978-4765-AE99-AD568A6EC536}">
      <dgm:prSet phldrT="[Text]"/>
      <dgm:spPr/>
      <dgm:t>
        <a:bodyPr/>
        <a:lstStyle/>
        <a:p>
          <a:r>
            <a:rPr lang="en-US" dirty="0" smtClean="0"/>
            <a:t>The new Enfield rifle’s ammunition packs were greased with animal fat, causing conflicts for both Muslims and Hindus.</a:t>
          </a:r>
          <a:endParaRPr lang="en-US" dirty="0"/>
        </a:p>
      </dgm:t>
    </dgm:pt>
    <dgm:pt modelId="{F7D27CC3-610A-4724-9C1F-B56436231C80}" type="parTrans" cxnId="{628B28BE-E257-4DA9-B653-AD4D7FAB4CFF}">
      <dgm:prSet/>
      <dgm:spPr/>
      <dgm:t>
        <a:bodyPr/>
        <a:lstStyle/>
        <a:p>
          <a:endParaRPr lang="en-US"/>
        </a:p>
      </dgm:t>
    </dgm:pt>
    <dgm:pt modelId="{8359F244-359E-480C-AE72-2C75F488CB19}" type="sibTrans" cxnId="{628B28BE-E257-4DA9-B653-AD4D7FAB4CFF}">
      <dgm:prSet/>
      <dgm:spPr/>
      <dgm:t>
        <a:bodyPr/>
        <a:lstStyle/>
        <a:p>
          <a:endParaRPr lang="en-US"/>
        </a:p>
      </dgm:t>
    </dgm:pt>
    <dgm:pt modelId="{3B84355D-6D3E-486A-B587-86F46B72160A}" type="pres">
      <dgm:prSet presAssocID="{A898B3D2-15D3-42AA-AC92-FA56BAFEC66C}" presName="linear" presStyleCnt="0">
        <dgm:presLayoutVars>
          <dgm:animLvl val="lvl"/>
          <dgm:resizeHandles val="exact"/>
        </dgm:presLayoutVars>
      </dgm:prSet>
      <dgm:spPr/>
      <dgm:t>
        <a:bodyPr/>
        <a:lstStyle/>
        <a:p>
          <a:endParaRPr lang="en-US"/>
        </a:p>
      </dgm:t>
    </dgm:pt>
    <dgm:pt modelId="{C02668F5-D0BA-495E-9EF7-8FF1070594D8}" type="pres">
      <dgm:prSet presAssocID="{61E97FF2-B87D-4F94-92E6-511630D8CB25}" presName="parentText" presStyleLbl="node1" presStyleIdx="0" presStyleCnt="6">
        <dgm:presLayoutVars>
          <dgm:chMax val="0"/>
          <dgm:bulletEnabled val="1"/>
        </dgm:presLayoutVars>
      </dgm:prSet>
      <dgm:spPr/>
      <dgm:t>
        <a:bodyPr/>
        <a:lstStyle/>
        <a:p>
          <a:endParaRPr lang="en-US"/>
        </a:p>
      </dgm:t>
    </dgm:pt>
    <dgm:pt modelId="{8DEE40FE-9217-4AE7-9223-4D6A3E5658AA}" type="pres">
      <dgm:prSet presAssocID="{B727F9D2-58CC-465E-8FF0-16E6D7F034C8}" presName="spacer" presStyleCnt="0"/>
      <dgm:spPr/>
    </dgm:pt>
    <dgm:pt modelId="{03C6AD1A-1D95-4E39-AADB-AB8EE21E1A05}" type="pres">
      <dgm:prSet presAssocID="{3911DCB3-16FB-4C27-8FC4-5A8CD4B6895A}" presName="parentText" presStyleLbl="node1" presStyleIdx="1" presStyleCnt="6">
        <dgm:presLayoutVars>
          <dgm:chMax val="0"/>
          <dgm:bulletEnabled val="1"/>
        </dgm:presLayoutVars>
      </dgm:prSet>
      <dgm:spPr/>
      <dgm:t>
        <a:bodyPr/>
        <a:lstStyle/>
        <a:p>
          <a:endParaRPr lang="en-US"/>
        </a:p>
      </dgm:t>
    </dgm:pt>
    <dgm:pt modelId="{0D3F4136-CB52-427C-8CA1-4BAAD1A0D5D3}" type="pres">
      <dgm:prSet presAssocID="{69759196-E325-4C2E-AA47-8856C2C0CC4E}" presName="spacer" presStyleCnt="0"/>
      <dgm:spPr/>
    </dgm:pt>
    <dgm:pt modelId="{730516B0-B93B-4268-9708-497CAB248F8A}" type="pres">
      <dgm:prSet presAssocID="{3F9C317D-6042-48E5-AF8B-AAC5BA4D8676}" presName="parentText" presStyleLbl="node1" presStyleIdx="2" presStyleCnt="6">
        <dgm:presLayoutVars>
          <dgm:chMax val="0"/>
          <dgm:bulletEnabled val="1"/>
        </dgm:presLayoutVars>
      </dgm:prSet>
      <dgm:spPr/>
      <dgm:t>
        <a:bodyPr/>
        <a:lstStyle/>
        <a:p>
          <a:endParaRPr lang="en-US"/>
        </a:p>
      </dgm:t>
    </dgm:pt>
    <dgm:pt modelId="{0CEC9935-1755-47D2-8130-5543DC0AD9D1}" type="pres">
      <dgm:prSet presAssocID="{64712854-7503-4125-AFAE-47DFEE333EB5}" presName="spacer" presStyleCnt="0"/>
      <dgm:spPr/>
    </dgm:pt>
    <dgm:pt modelId="{89877DFE-EB05-4F23-A022-EA379CEBB8CE}" type="pres">
      <dgm:prSet presAssocID="{0182D431-99D1-4DAF-86E8-EF0AF2DBCBC2}" presName="parentText" presStyleLbl="node1" presStyleIdx="3" presStyleCnt="6">
        <dgm:presLayoutVars>
          <dgm:chMax val="0"/>
          <dgm:bulletEnabled val="1"/>
        </dgm:presLayoutVars>
      </dgm:prSet>
      <dgm:spPr/>
      <dgm:t>
        <a:bodyPr/>
        <a:lstStyle/>
        <a:p>
          <a:endParaRPr lang="en-US"/>
        </a:p>
      </dgm:t>
    </dgm:pt>
    <dgm:pt modelId="{A98891FF-5A28-4361-B8F9-2B7738193C6B}" type="pres">
      <dgm:prSet presAssocID="{9F8E2289-8E35-4A72-B354-7A016D35F128}" presName="spacer" presStyleCnt="0"/>
      <dgm:spPr/>
    </dgm:pt>
    <dgm:pt modelId="{ADE5AA0C-4A9C-456E-8DE3-69B63EFD12F9}" type="pres">
      <dgm:prSet presAssocID="{BBE1852C-1F28-47DE-8248-35DE3686DFFC}" presName="parentText" presStyleLbl="node1" presStyleIdx="4" presStyleCnt="6">
        <dgm:presLayoutVars>
          <dgm:chMax val="0"/>
          <dgm:bulletEnabled val="1"/>
        </dgm:presLayoutVars>
      </dgm:prSet>
      <dgm:spPr/>
      <dgm:t>
        <a:bodyPr/>
        <a:lstStyle/>
        <a:p>
          <a:endParaRPr lang="en-US"/>
        </a:p>
      </dgm:t>
    </dgm:pt>
    <dgm:pt modelId="{314495A9-6C54-4EAA-B4F4-FA4E7234E495}" type="pres">
      <dgm:prSet presAssocID="{F810EDF6-64CA-4385-8EFF-E2A50F42AFFB}" presName="spacer" presStyleCnt="0"/>
      <dgm:spPr/>
    </dgm:pt>
    <dgm:pt modelId="{467F929C-5EA2-4BDC-82F6-A5B3E5E91C59}" type="pres">
      <dgm:prSet presAssocID="{79E5127C-9978-4765-AE99-AD568A6EC536}" presName="parentText" presStyleLbl="node1" presStyleIdx="5" presStyleCnt="6">
        <dgm:presLayoutVars>
          <dgm:chMax val="0"/>
          <dgm:bulletEnabled val="1"/>
        </dgm:presLayoutVars>
      </dgm:prSet>
      <dgm:spPr/>
      <dgm:t>
        <a:bodyPr/>
        <a:lstStyle/>
        <a:p>
          <a:endParaRPr lang="en-US"/>
        </a:p>
      </dgm:t>
    </dgm:pt>
  </dgm:ptLst>
  <dgm:cxnLst>
    <dgm:cxn modelId="{B0101C70-5062-46E5-B173-BB10CE4ECD60}" type="presOf" srcId="{79E5127C-9978-4765-AE99-AD568A6EC536}" destId="{467F929C-5EA2-4BDC-82F6-A5B3E5E91C59}" srcOrd="0" destOrd="0" presId="urn:microsoft.com/office/officeart/2005/8/layout/vList2"/>
    <dgm:cxn modelId="{93DA2C07-4789-4E78-ABEA-100AA3762A74}" srcId="{A898B3D2-15D3-42AA-AC92-FA56BAFEC66C}" destId="{61E97FF2-B87D-4F94-92E6-511630D8CB25}" srcOrd="0" destOrd="0" parTransId="{C7618185-F3C4-4C00-A391-ABE5E9A9FBFC}" sibTransId="{B727F9D2-58CC-465E-8FF0-16E6D7F034C8}"/>
    <dgm:cxn modelId="{054AD960-54FF-418E-944A-183D11F3A6D8}" type="presOf" srcId="{3911DCB3-16FB-4C27-8FC4-5A8CD4B6895A}" destId="{03C6AD1A-1D95-4E39-AADB-AB8EE21E1A05}" srcOrd="0" destOrd="0" presId="urn:microsoft.com/office/officeart/2005/8/layout/vList2"/>
    <dgm:cxn modelId="{A5882526-6B48-4D79-A532-0D83F288C0BB}" type="presOf" srcId="{3F9C317D-6042-48E5-AF8B-AAC5BA4D8676}" destId="{730516B0-B93B-4268-9708-497CAB248F8A}" srcOrd="0" destOrd="0" presId="urn:microsoft.com/office/officeart/2005/8/layout/vList2"/>
    <dgm:cxn modelId="{42E4B13F-D4AF-4B50-9CE8-48366492C434}" type="presOf" srcId="{BBE1852C-1F28-47DE-8248-35DE3686DFFC}" destId="{ADE5AA0C-4A9C-456E-8DE3-69B63EFD12F9}" srcOrd="0" destOrd="0" presId="urn:microsoft.com/office/officeart/2005/8/layout/vList2"/>
    <dgm:cxn modelId="{79795FA6-9956-43A7-A1C9-E5E288C2AA56}" type="presOf" srcId="{A898B3D2-15D3-42AA-AC92-FA56BAFEC66C}" destId="{3B84355D-6D3E-486A-B587-86F46B72160A}" srcOrd="0" destOrd="0" presId="urn:microsoft.com/office/officeart/2005/8/layout/vList2"/>
    <dgm:cxn modelId="{81163499-6324-4A29-8703-B07E156260E7}" type="presOf" srcId="{0182D431-99D1-4DAF-86E8-EF0AF2DBCBC2}" destId="{89877DFE-EB05-4F23-A022-EA379CEBB8CE}" srcOrd="0" destOrd="0" presId="urn:microsoft.com/office/officeart/2005/8/layout/vList2"/>
    <dgm:cxn modelId="{628B28BE-E257-4DA9-B653-AD4D7FAB4CFF}" srcId="{A898B3D2-15D3-42AA-AC92-FA56BAFEC66C}" destId="{79E5127C-9978-4765-AE99-AD568A6EC536}" srcOrd="5" destOrd="0" parTransId="{F7D27CC3-610A-4724-9C1F-B56436231C80}" sibTransId="{8359F244-359E-480C-AE72-2C75F488CB19}"/>
    <dgm:cxn modelId="{A1ED9AE6-0476-40D3-88E6-CA010A541A1D}" srcId="{A898B3D2-15D3-42AA-AC92-FA56BAFEC66C}" destId="{3911DCB3-16FB-4C27-8FC4-5A8CD4B6895A}" srcOrd="1" destOrd="0" parTransId="{E3EFCD38-EE42-4FB3-880F-F471580ADE92}" sibTransId="{69759196-E325-4C2E-AA47-8856C2C0CC4E}"/>
    <dgm:cxn modelId="{06D40DA1-0901-4CA5-8E44-3B31D550FBE7}" srcId="{A898B3D2-15D3-42AA-AC92-FA56BAFEC66C}" destId="{0182D431-99D1-4DAF-86E8-EF0AF2DBCBC2}" srcOrd="3" destOrd="0" parTransId="{5EF08287-6EBD-46A5-B828-736200A8E9AF}" sibTransId="{9F8E2289-8E35-4A72-B354-7A016D35F128}"/>
    <dgm:cxn modelId="{F3EC8B6B-13E1-4000-BFE0-626E4FB62F0B}" srcId="{A898B3D2-15D3-42AA-AC92-FA56BAFEC66C}" destId="{BBE1852C-1F28-47DE-8248-35DE3686DFFC}" srcOrd="4" destOrd="0" parTransId="{B5B933B4-F69C-44E6-AE5E-6E5166D6B711}" sibTransId="{F810EDF6-64CA-4385-8EFF-E2A50F42AFFB}"/>
    <dgm:cxn modelId="{EEEF04DA-27F7-4046-8A1B-2A5E914C6591}" srcId="{A898B3D2-15D3-42AA-AC92-FA56BAFEC66C}" destId="{3F9C317D-6042-48E5-AF8B-AAC5BA4D8676}" srcOrd="2" destOrd="0" parTransId="{4EF5F8C9-34C5-4EE0-985C-8260427E5E99}" sibTransId="{64712854-7503-4125-AFAE-47DFEE333EB5}"/>
    <dgm:cxn modelId="{1CC75498-410D-4B52-BDC3-9BE979E80642}" type="presOf" srcId="{61E97FF2-B87D-4F94-92E6-511630D8CB25}" destId="{C02668F5-D0BA-495E-9EF7-8FF1070594D8}" srcOrd="0" destOrd="0" presId="urn:microsoft.com/office/officeart/2005/8/layout/vList2"/>
    <dgm:cxn modelId="{AAE693DA-0ACA-4223-9091-8C127946F141}" type="presParOf" srcId="{3B84355D-6D3E-486A-B587-86F46B72160A}" destId="{C02668F5-D0BA-495E-9EF7-8FF1070594D8}" srcOrd="0" destOrd="0" presId="urn:microsoft.com/office/officeart/2005/8/layout/vList2"/>
    <dgm:cxn modelId="{EDB63F2F-90CC-4524-A422-366E596F0B6D}" type="presParOf" srcId="{3B84355D-6D3E-486A-B587-86F46B72160A}" destId="{8DEE40FE-9217-4AE7-9223-4D6A3E5658AA}" srcOrd="1" destOrd="0" presId="urn:microsoft.com/office/officeart/2005/8/layout/vList2"/>
    <dgm:cxn modelId="{CBD87BBA-3C64-4027-B39C-1E765CBE9470}" type="presParOf" srcId="{3B84355D-6D3E-486A-B587-86F46B72160A}" destId="{03C6AD1A-1D95-4E39-AADB-AB8EE21E1A05}" srcOrd="2" destOrd="0" presId="urn:microsoft.com/office/officeart/2005/8/layout/vList2"/>
    <dgm:cxn modelId="{801DF355-8010-4DA5-BD79-34F90BD96DC7}" type="presParOf" srcId="{3B84355D-6D3E-486A-B587-86F46B72160A}" destId="{0D3F4136-CB52-427C-8CA1-4BAAD1A0D5D3}" srcOrd="3" destOrd="0" presId="urn:microsoft.com/office/officeart/2005/8/layout/vList2"/>
    <dgm:cxn modelId="{B285E689-EEF6-45D9-BB70-87E6FE60A9A7}" type="presParOf" srcId="{3B84355D-6D3E-486A-B587-86F46B72160A}" destId="{730516B0-B93B-4268-9708-497CAB248F8A}" srcOrd="4" destOrd="0" presId="urn:microsoft.com/office/officeart/2005/8/layout/vList2"/>
    <dgm:cxn modelId="{47BE5640-BA49-42DC-9F93-39286A9EBCA0}" type="presParOf" srcId="{3B84355D-6D3E-486A-B587-86F46B72160A}" destId="{0CEC9935-1755-47D2-8130-5543DC0AD9D1}" srcOrd="5" destOrd="0" presId="urn:microsoft.com/office/officeart/2005/8/layout/vList2"/>
    <dgm:cxn modelId="{880751C3-CCB9-47FD-96D3-C94089DD138F}" type="presParOf" srcId="{3B84355D-6D3E-486A-B587-86F46B72160A}" destId="{89877DFE-EB05-4F23-A022-EA379CEBB8CE}" srcOrd="6" destOrd="0" presId="urn:microsoft.com/office/officeart/2005/8/layout/vList2"/>
    <dgm:cxn modelId="{AB7059C2-1231-439E-BDDF-9B347B78D38A}" type="presParOf" srcId="{3B84355D-6D3E-486A-B587-86F46B72160A}" destId="{A98891FF-5A28-4361-B8F9-2B7738193C6B}" srcOrd="7" destOrd="0" presId="urn:microsoft.com/office/officeart/2005/8/layout/vList2"/>
    <dgm:cxn modelId="{A288CCA5-9910-465B-ACB0-189050D2EF19}" type="presParOf" srcId="{3B84355D-6D3E-486A-B587-86F46B72160A}" destId="{ADE5AA0C-4A9C-456E-8DE3-69B63EFD12F9}" srcOrd="8" destOrd="0" presId="urn:microsoft.com/office/officeart/2005/8/layout/vList2"/>
    <dgm:cxn modelId="{C3E115BC-92E3-4675-8AD2-DA164C83288A}" type="presParOf" srcId="{3B84355D-6D3E-486A-B587-86F46B72160A}" destId="{314495A9-6C54-4EAA-B4F4-FA4E7234E495}" srcOrd="9" destOrd="0" presId="urn:microsoft.com/office/officeart/2005/8/layout/vList2"/>
    <dgm:cxn modelId="{E768EF05-9315-4CFE-BFE7-4ED47FCA01C9}" type="presParOf" srcId="{3B84355D-6D3E-486A-B587-86F46B72160A}" destId="{467F929C-5EA2-4BDC-82F6-A5B3E5E91C5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203DC26-8318-4E39-8E1B-B7871D9B022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C91831A-7578-4DDC-A0CA-4C5CCBC27575}">
      <dgm:prSet/>
      <dgm:spPr/>
      <dgm:t>
        <a:bodyPr/>
        <a:lstStyle/>
        <a:p>
          <a:pPr rtl="0"/>
          <a:r>
            <a:rPr lang="en-US" baseline="0" smtClean="0"/>
            <a:t>Complete government rework.</a:t>
          </a:r>
          <a:endParaRPr lang="en-US"/>
        </a:p>
      </dgm:t>
    </dgm:pt>
    <dgm:pt modelId="{D9FF22F7-6B74-4450-B015-066A5B961F42}" type="parTrans" cxnId="{EB3288DB-348B-4939-A292-B7083AC16F9F}">
      <dgm:prSet/>
      <dgm:spPr/>
      <dgm:t>
        <a:bodyPr/>
        <a:lstStyle/>
        <a:p>
          <a:endParaRPr lang="en-US"/>
        </a:p>
      </dgm:t>
    </dgm:pt>
    <dgm:pt modelId="{44D60802-BFF6-44ED-BE7B-FD6709533697}" type="sibTrans" cxnId="{EB3288DB-348B-4939-A292-B7083AC16F9F}">
      <dgm:prSet/>
      <dgm:spPr/>
      <dgm:t>
        <a:bodyPr/>
        <a:lstStyle/>
        <a:p>
          <a:endParaRPr lang="en-US"/>
        </a:p>
      </dgm:t>
    </dgm:pt>
    <dgm:pt modelId="{64724FAB-4717-462B-B48D-B44D036B1340}">
      <dgm:prSet/>
      <dgm:spPr/>
      <dgm:t>
        <a:bodyPr/>
        <a:lstStyle/>
        <a:p>
          <a:pPr rtl="0"/>
          <a:r>
            <a:rPr lang="en-US" baseline="0" smtClean="0"/>
            <a:t>Traces of the Mughal and Company rule were destroyed.</a:t>
          </a:r>
          <a:endParaRPr lang="en-US"/>
        </a:p>
      </dgm:t>
    </dgm:pt>
    <dgm:pt modelId="{379650C8-C4ED-42E5-A11E-285A285B2F57}" type="parTrans" cxnId="{9C2FB21B-946A-4DFB-A17D-56F25A2D47DD}">
      <dgm:prSet/>
      <dgm:spPr/>
      <dgm:t>
        <a:bodyPr/>
        <a:lstStyle/>
        <a:p>
          <a:endParaRPr lang="en-US"/>
        </a:p>
      </dgm:t>
    </dgm:pt>
    <dgm:pt modelId="{6E52FD4B-03EE-46EA-85C0-64AB3678B5E5}" type="sibTrans" cxnId="{9C2FB21B-946A-4DFB-A17D-56F25A2D47DD}">
      <dgm:prSet/>
      <dgm:spPr/>
      <dgm:t>
        <a:bodyPr/>
        <a:lstStyle/>
        <a:p>
          <a:endParaRPr lang="en-US"/>
        </a:p>
      </dgm:t>
    </dgm:pt>
    <dgm:pt modelId="{86584EB7-83EC-4858-83D4-5779C6FDC6EC}">
      <dgm:prSet/>
      <dgm:spPr/>
      <dgm:t>
        <a:bodyPr/>
        <a:lstStyle/>
        <a:p>
          <a:pPr rtl="0"/>
          <a:r>
            <a:rPr lang="en-US" baseline="0" smtClean="0"/>
            <a:t>Secretary to manage Indian policy put in London.</a:t>
          </a:r>
          <a:endParaRPr lang="en-US"/>
        </a:p>
      </dgm:t>
    </dgm:pt>
    <dgm:pt modelId="{677C9069-0A90-44E9-9A99-83DAD7DC2ADA}" type="parTrans" cxnId="{B62B19DA-D0B1-49FE-92CA-EA70E8DA70AC}">
      <dgm:prSet/>
      <dgm:spPr/>
      <dgm:t>
        <a:bodyPr/>
        <a:lstStyle/>
        <a:p>
          <a:endParaRPr lang="en-US"/>
        </a:p>
      </dgm:t>
    </dgm:pt>
    <dgm:pt modelId="{1410713E-6AA7-4B7F-96A3-219E47296722}" type="sibTrans" cxnId="{B62B19DA-D0B1-49FE-92CA-EA70E8DA70AC}">
      <dgm:prSet/>
      <dgm:spPr/>
      <dgm:t>
        <a:bodyPr/>
        <a:lstStyle/>
        <a:p>
          <a:endParaRPr lang="en-US"/>
        </a:p>
      </dgm:t>
    </dgm:pt>
    <dgm:pt modelId="{C04D7E4F-CC51-479F-B188-62068D0475B5}">
      <dgm:prSet/>
      <dgm:spPr/>
      <dgm:t>
        <a:bodyPr/>
        <a:lstStyle/>
        <a:p>
          <a:pPr rtl="0"/>
          <a:r>
            <a:rPr lang="en-US" baseline="0" smtClean="0"/>
            <a:t>Government-General in Delhi acted as a viceroy.</a:t>
          </a:r>
          <a:endParaRPr lang="en-US"/>
        </a:p>
      </dgm:t>
    </dgm:pt>
    <dgm:pt modelId="{B6DCE0A8-C16C-4DE3-98D8-67A0AB109B2F}" type="parTrans" cxnId="{C35D72EA-1AC1-45A0-B129-9277AFBAA991}">
      <dgm:prSet/>
      <dgm:spPr/>
      <dgm:t>
        <a:bodyPr/>
        <a:lstStyle/>
        <a:p>
          <a:endParaRPr lang="en-US"/>
        </a:p>
      </dgm:t>
    </dgm:pt>
    <dgm:pt modelId="{0C302270-30B1-4B0C-9520-5ECB4CEB3217}" type="sibTrans" cxnId="{C35D72EA-1AC1-45A0-B129-9277AFBAA991}">
      <dgm:prSet/>
      <dgm:spPr/>
      <dgm:t>
        <a:bodyPr/>
        <a:lstStyle/>
        <a:p>
          <a:endParaRPr lang="en-US"/>
        </a:p>
      </dgm:t>
    </dgm:pt>
    <dgm:pt modelId="{3B42789E-FE57-46E7-840C-4A74E2B18430}">
      <dgm:prSet/>
      <dgm:spPr/>
      <dgm:t>
        <a:bodyPr/>
        <a:lstStyle/>
        <a:p>
          <a:pPr rtl="0"/>
          <a:r>
            <a:rPr lang="en-US" baseline="0" smtClean="0"/>
            <a:t>The Indian Civil Service members took higher administrative and judicial posts. </a:t>
          </a:r>
          <a:endParaRPr lang="en-US"/>
        </a:p>
      </dgm:t>
    </dgm:pt>
    <dgm:pt modelId="{A8BEE5E5-2A7F-45A2-B33E-2FE8C3C59853}" type="parTrans" cxnId="{C589E592-EE76-449B-B280-3C9364015022}">
      <dgm:prSet/>
      <dgm:spPr/>
      <dgm:t>
        <a:bodyPr/>
        <a:lstStyle/>
        <a:p>
          <a:endParaRPr lang="en-US"/>
        </a:p>
      </dgm:t>
    </dgm:pt>
    <dgm:pt modelId="{B6D0C5BD-018F-46A2-B498-DB0C4DB910C7}" type="sibTrans" cxnId="{C589E592-EE76-449B-B280-3C9364015022}">
      <dgm:prSet/>
      <dgm:spPr/>
      <dgm:t>
        <a:bodyPr/>
        <a:lstStyle/>
        <a:p>
          <a:endParaRPr lang="en-US"/>
        </a:p>
      </dgm:t>
    </dgm:pt>
    <dgm:pt modelId="{76D65EF8-9E54-476D-AC3A-EB736808D9ED}">
      <dgm:prSet/>
      <dgm:spPr/>
      <dgm:t>
        <a:bodyPr/>
        <a:lstStyle/>
        <a:p>
          <a:pPr rtl="0"/>
          <a:r>
            <a:rPr lang="en-US" baseline="0" smtClean="0"/>
            <a:t>A test must be taken in London to join, effectively excluding Indians.</a:t>
          </a:r>
          <a:endParaRPr lang="en-US"/>
        </a:p>
      </dgm:t>
    </dgm:pt>
    <dgm:pt modelId="{A69F8253-DA83-442D-9821-72592E41867B}" type="parTrans" cxnId="{D15AF687-1E39-4562-882D-E6546738AAEF}">
      <dgm:prSet/>
      <dgm:spPr/>
      <dgm:t>
        <a:bodyPr/>
        <a:lstStyle/>
        <a:p>
          <a:endParaRPr lang="en-US"/>
        </a:p>
      </dgm:t>
    </dgm:pt>
    <dgm:pt modelId="{77EACA92-9564-4D35-B74A-FF771A9D5FD5}" type="sibTrans" cxnId="{D15AF687-1E39-4562-882D-E6546738AAEF}">
      <dgm:prSet/>
      <dgm:spPr/>
      <dgm:t>
        <a:bodyPr/>
        <a:lstStyle/>
        <a:p>
          <a:endParaRPr lang="en-US"/>
        </a:p>
      </dgm:t>
    </dgm:pt>
    <dgm:pt modelId="{1749FF4B-2070-43FB-9DD1-9FE5441B12AE}">
      <dgm:prSet/>
      <dgm:spPr/>
      <dgm:t>
        <a:bodyPr/>
        <a:lstStyle/>
        <a:p>
          <a:pPr rtl="0"/>
          <a:r>
            <a:rPr lang="en-US" baseline="0" smtClean="0"/>
            <a:t>Queen Victoria guarantees all Indians equal protection in law and religious and social freedom in 1858.</a:t>
          </a:r>
          <a:endParaRPr lang="en-US"/>
        </a:p>
      </dgm:t>
    </dgm:pt>
    <dgm:pt modelId="{62336990-7633-45E7-96BD-94475B0193E6}" type="parTrans" cxnId="{51101B36-7D0B-4E76-912A-376D68324265}">
      <dgm:prSet/>
      <dgm:spPr/>
      <dgm:t>
        <a:bodyPr/>
        <a:lstStyle/>
        <a:p>
          <a:endParaRPr lang="en-US"/>
        </a:p>
      </dgm:t>
    </dgm:pt>
    <dgm:pt modelId="{309E514A-1569-4737-AFE5-EE954BF2021E}" type="sibTrans" cxnId="{51101B36-7D0B-4E76-912A-376D68324265}">
      <dgm:prSet/>
      <dgm:spPr/>
      <dgm:t>
        <a:bodyPr/>
        <a:lstStyle/>
        <a:p>
          <a:endParaRPr lang="en-US"/>
        </a:p>
      </dgm:t>
    </dgm:pt>
    <dgm:pt modelId="{B3B0EE79-567B-4915-9D6F-DF44F9FDF941}">
      <dgm:prSet/>
      <dgm:spPr/>
      <dgm:t>
        <a:bodyPr/>
        <a:lstStyle/>
        <a:p>
          <a:pPr rtl="0"/>
          <a:r>
            <a:rPr lang="en-US" baseline="0" dirty="0" smtClean="0"/>
            <a:t>When Queen Victoria was announced “the Empress of India”, a Durbar took place. </a:t>
          </a:r>
          <a:endParaRPr lang="en-US" dirty="0"/>
        </a:p>
      </dgm:t>
    </dgm:pt>
    <dgm:pt modelId="{80CF05AB-4911-47E0-A340-8FBB70BFAF86}" type="parTrans" cxnId="{F72CCB99-3B26-49ED-9E5D-31B7A3296327}">
      <dgm:prSet/>
      <dgm:spPr/>
      <dgm:t>
        <a:bodyPr/>
        <a:lstStyle/>
        <a:p>
          <a:endParaRPr lang="en-US"/>
        </a:p>
      </dgm:t>
    </dgm:pt>
    <dgm:pt modelId="{1782661D-0F98-4A2E-83D4-A61880C074D1}" type="sibTrans" cxnId="{F72CCB99-3B26-49ED-9E5D-31B7A3296327}">
      <dgm:prSet/>
      <dgm:spPr/>
      <dgm:t>
        <a:bodyPr/>
        <a:lstStyle/>
        <a:p>
          <a:endParaRPr lang="en-US"/>
        </a:p>
      </dgm:t>
    </dgm:pt>
    <dgm:pt modelId="{434A5B7C-3036-442E-9478-AFA07F51033D}">
      <dgm:prSet/>
      <dgm:spPr/>
      <dgm:t>
        <a:bodyPr/>
        <a:lstStyle/>
        <a:p>
          <a:pPr rtl="0"/>
          <a:r>
            <a:rPr lang="en-US" baseline="0" dirty="0" smtClean="0"/>
            <a:t>These Durbars then happened every so often, usually in large events.</a:t>
          </a:r>
          <a:endParaRPr lang="en-US" dirty="0"/>
        </a:p>
      </dgm:t>
    </dgm:pt>
    <dgm:pt modelId="{A09CF6CC-1736-4827-9F83-0C5C4C025A7B}" type="parTrans" cxnId="{BB870ABA-E8EE-477D-9C15-EC9BB9E1A166}">
      <dgm:prSet/>
      <dgm:spPr/>
    </dgm:pt>
    <dgm:pt modelId="{CA63E5DB-5309-474A-9A9F-6E056DEF82B0}" type="sibTrans" cxnId="{BB870ABA-E8EE-477D-9C15-EC9BB9E1A166}">
      <dgm:prSet/>
      <dgm:spPr/>
    </dgm:pt>
    <dgm:pt modelId="{8C8B6BC9-78A6-4DE6-ABB6-9B6CC349FB0F}">
      <dgm:prSet/>
      <dgm:spPr/>
      <dgm:t>
        <a:bodyPr/>
        <a:lstStyle/>
        <a:p>
          <a:pPr rtl="0"/>
          <a:r>
            <a:rPr lang="en-US" dirty="0" smtClean="0"/>
            <a:t>Durbars grandeur was to prove that the British were the new rulers.</a:t>
          </a:r>
          <a:endParaRPr lang="en-US" dirty="0"/>
        </a:p>
      </dgm:t>
    </dgm:pt>
    <dgm:pt modelId="{AC2DAE1D-6BBA-4055-857F-75429134A386}" type="parTrans" cxnId="{C69A196F-0B7F-4CFB-8F2D-591199187874}">
      <dgm:prSet/>
      <dgm:spPr/>
    </dgm:pt>
    <dgm:pt modelId="{E35BBD00-6F7D-4856-8DBD-81DCD93E417D}" type="sibTrans" cxnId="{C69A196F-0B7F-4CFB-8F2D-591199187874}">
      <dgm:prSet/>
      <dgm:spPr/>
    </dgm:pt>
    <dgm:pt modelId="{B8946EBA-D47B-4469-B278-75081FF9E745}" type="pres">
      <dgm:prSet presAssocID="{8203DC26-8318-4E39-8E1B-B7871D9B0224}" presName="Name0" presStyleCnt="0">
        <dgm:presLayoutVars>
          <dgm:dir/>
          <dgm:animLvl val="lvl"/>
          <dgm:resizeHandles val="exact"/>
        </dgm:presLayoutVars>
      </dgm:prSet>
      <dgm:spPr/>
      <dgm:t>
        <a:bodyPr/>
        <a:lstStyle/>
        <a:p>
          <a:endParaRPr lang="en-US"/>
        </a:p>
      </dgm:t>
    </dgm:pt>
    <dgm:pt modelId="{ACD879AA-115D-407F-9D87-794B70A9C4BC}" type="pres">
      <dgm:prSet presAssocID="{DC91831A-7578-4DDC-A0CA-4C5CCBC27575}" presName="linNode" presStyleCnt="0"/>
      <dgm:spPr/>
    </dgm:pt>
    <dgm:pt modelId="{F9250127-64EC-4C23-A772-E3BE535D2DC1}" type="pres">
      <dgm:prSet presAssocID="{DC91831A-7578-4DDC-A0CA-4C5CCBC27575}" presName="parentText" presStyleLbl="node1" presStyleIdx="0" presStyleCnt="2">
        <dgm:presLayoutVars>
          <dgm:chMax val="1"/>
          <dgm:bulletEnabled val="1"/>
        </dgm:presLayoutVars>
      </dgm:prSet>
      <dgm:spPr/>
      <dgm:t>
        <a:bodyPr/>
        <a:lstStyle/>
        <a:p>
          <a:endParaRPr lang="en-US"/>
        </a:p>
      </dgm:t>
    </dgm:pt>
    <dgm:pt modelId="{4D1E4E62-0CC7-4C4C-B6B3-C53472D5DB8C}" type="pres">
      <dgm:prSet presAssocID="{DC91831A-7578-4DDC-A0CA-4C5CCBC27575}" presName="descendantText" presStyleLbl="alignAccFollowNode1" presStyleIdx="0" presStyleCnt="2">
        <dgm:presLayoutVars>
          <dgm:bulletEnabled val="1"/>
        </dgm:presLayoutVars>
      </dgm:prSet>
      <dgm:spPr/>
      <dgm:t>
        <a:bodyPr/>
        <a:lstStyle/>
        <a:p>
          <a:endParaRPr lang="en-US"/>
        </a:p>
      </dgm:t>
    </dgm:pt>
    <dgm:pt modelId="{D03FC22C-EED3-4916-960D-5689A1074AEF}" type="pres">
      <dgm:prSet presAssocID="{44D60802-BFF6-44ED-BE7B-FD6709533697}" presName="sp" presStyleCnt="0"/>
      <dgm:spPr/>
    </dgm:pt>
    <dgm:pt modelId="{4F800BAE-BE60-4961-A860-A8393139A237}" type="pres">
      <dgm:prSet presAssocID="{1749FF4B-2070-43FB-9DD1-9FE5441B12AE}" presName="linNode" presStyleCnt="0"/>
      <dgm:spPr/>
    </dgm:pt>
    <dgm:pt modelId="{2AB23E81-28B3-4448-9878-622A54360B88}" type="pres">
      <dgm:prSet presAssocID="{1749FF4B-2070-43FB-9DD1-9FE5441B12AE}" presName="parentText" presStyleLbl="node1" presStyleIdx="1" presStyleCnt="2">
        <dgm:presLayoutVars>
          <dgm:chMax val="1"/>
          <dgm:bulletEnabled val="1"/>
        </dgm:presLayoutVars>
      </dgm:prSet>
      <dgm:spPr/>
      <dgm:t>
        <a:bodyPr/>
        <a:lstStyle/>
        <a:p>
          <a:endParaRPr lang="en-US"/>
        </a:p>
      </dgm:t>
    </dgm:pt>
    <dgm:pt modelId="{95E9E425-93D2-4FE5-BAA6-DC9616040984}" type="pres">
      <dgm:prSet presAssocID="{1749FF4B-2070-43FB-9DD1-9FE5441B12AE}" presName="descendantText" presStyleLbl="alignAccFollowNode1" presStyleIdx="1" presStyleCnt="2">
        <dgm:presLayoutVars>
          <dgm:bulletEnabled val="1"/>
        </dgm:presLayoutVars>
      </dgm:prSet>
      <dgm:spPr/>
      <dgm:t>
        <a:bodyPr/>
        <a:lstStyle/>
        <a:p>
          <a:endParaRPr lang="en-US"/>
        </a:p>
      </dgm:t>
    </dgm:pt>
  </dgm:ptLst>
  <dgm:cxnLst>
    <dgm:cxn modelId="{B62B19DA-D0B1-49FE-92CA-EA70E8DA70AC}" srcId="{DC91831A-7578-4DDC-A0CA-4C5CCBC27575}" destId="{86584EB7-83EC-4858-83D4-5779C6FDC6EC}" srcOrd="1" destOrd="0" parTransId="{677C9069-0A90-44E9-9A99-83DAD7DC2ADA}" sibTransId="{1410713E-6AA7-4B7F-96A3-219E47296722}"/>
    <dgm:cxn modelId="{0D752539-F09E-40D1-94C9-54889AA1EAA4}" type="presOf" srcId="{76D65EF8-9E54-476D-AC3A-EB736808D9ED}" destId="{4D1E4E62-0CC7-4C4C-B6B3-C53472D5DB8C}" srcOrd="0" destOrd="4" presId="urn:microsoft.com/office/officeart/2005/8/layout/vList5"/>
    <dgm:cxn modelId="{D21FD0D7-9C6E-4EF8-A507-06B91DFAA9C8}" type="presOf" srcId="{86584EB7-83EC-4858-83D4-5779C6FDC6EC}" destId="{4D1E4E62-0CC7-4C4C-B6B3-C53472D5DB8C}" srcOrd="0" destOrd="1" presId="urn:microsoft.com/office/officeart/2005/8/layout/vList5"/>
    <dgm:cxn modelId="{D15AF687-1E39-4562-882D-E6546738AAEF}" srcId="{3B42789E-FE57-46E7-840C-4A74E2B18430}" destId="{76D65EF8-9E54-476D-AC3A-EB736808D9ED}" srcOrd="0" destOrd="0" parTransId="{A69F8253-DA83-442D-9821-72592E41867B}" sibTransId="{77EACA92-9564-4D35-B74A-FF771A9D5FD5}"/>
    <dgm:cxn modelId="{F72CCB99-3B26-49ED-9E5D-31B7A3296327}" srcId="{1749FF4B-2070-43FB-9DD1-9FE5441B12AE}" destId="{B3B0EE79-567B-4915-9D6F-DF44F9FDF941}" srcOrd="0" destOrd="0" parTransId="{80CF05AB-4911-47E0-A340-8FBB70BFAF86}" sibTransId="{1782661D-0F98-4A2E-83D4-A61880C074D1}"/>
    <dgm:cxn modelId="{4DC98AE6-70E0-4081-BFE6-D05E1F13E1EC}" type="presOf" srcId="{DC91831A-7578-4DDC-A0CA-4C5CCBC27575}" destId="{F9250127-64EC-4C23-A772-E3BE535D2DC1}" srcOrd="0" destOrd="0" presId="urn:microsoft.com/office/officeart/2005/8/layout/vList5"/>
    <dgm:cxn modelId="{82BE1E8D-8AD2-4588-BCAC-EC78FFECB62F}" type="presOf" srcId="{3B42789E-FE57-46E7-840C-4A74E2B18430}" destId="{4D1E4E62-0CC7-4C4C-B6B3-C53472D5DB8C}" srcOrd="0" destOrd="3" presId="urn:microsoft.com/office/officeart/2005/8/layout/vList5"/>
    <dgm:cxn modelId="{18966F58-25FD-4147-ABDA-B2DE196580F4}" type="presOf" srcId="{1749FF4B-2070-43FB-9DD1-9FE5441B12AE}" destId="{2AB23E81-28B3-4448-9878-622A54360B88}" srcOrd="0" destOrd="0" presId="urn:microsoft.com/office/officeart/2005/8/layout/vList5"/>
    <dgm:cxn modelId="{51101B36-7D0B-4E76-912A-376D68324265}" srcId="{8203DC26-8318-4E39-8E1B-B7871D9B0224}" destId="{1749FF4B-2070-43FB-9DD1-9FE5441B12AE}" srcOrd="1" destOrd="0" parTransId="{62336990-7633-45E7-96BD-94475B0193E6}" sibTransId="{309E514A-1569-4737-AFE5-EE954BF2021E}"/>
    <dgm:cxn modelId="{C35D72EA-1AC1-45A0-B129-9277AFBAA991}" srcId="{DC91831A-7578-4DDC-A0CA-4C5CCBC27575}" destId="{C04D7E4F-CC51-479F-B188-62068D0475B5}" srcOrd="2" destOrd="0" parTransId="{B6DCE0A8-C16C-4DE3-98D8-67A0AB109B2F}" sibTransId="{0C302270-30B1-4B0C-9520-5ECB4CEB3217}"/>
    <dgm:cxn modelId="{93D2F9A9-F4AF-4728-9336-4064C8980F79}" type="presOf" srcId="{8203DC26-8318-4E39-8E1B-B7871D9B0224}" destId="{B8946EBA-D47B-4469-B278-75081FF9E745}" srcOrd="0" destOrd="0" presId="urn:microsoft.com/office/officeart/2005/8/layout/vList5"/>
    <dgm:cxn modelId="{BB870ABA-E8EE-477D-9C15-EC9BB9E1A166}" srcId="{B3B0EE79-567B-4915-9D6F-DF44F9FDF941}" destId="{434A5B7C-3036-442E-9478-AFA07F51033D}" srcOrd="0" destOrd="0" parTransId="{A09CF6CC-1736-4827-9F83-0C5C4C025A7B}" sibTransId="{CA63E5DB-5309-474A-9A9F-6E056DEF82B0}"/>
    <dgm:cxn modelId="{642BCDCD-D4E4-4712-898D-D7FB8C341F1D}" type="presOf" srcId="{C04D7E4F-CC51-479F-B188-62068D0475B5}" destId="{4D1E4E62-0CC7-4C4C-B6B3-C53472D5DB8C}" srcOrd="0" destOrd="2" presId="urn:microsoft.com/office/officeart/2005/8/layout/vList5"/>
    <dgm:cxn modelId="{EB3288DB-348B-4939-A292-B7083AC16F9F}" srcId="{8203DC26-8318-4E39-8E1B-B7871D9B0224}" destId="{DC91831A-7578-4DDC-A0CA-4C5CCBC27575}" srcOrd="0" destOrd="0" parTransId="{D9FF22F7-6B74-4450-B015-066A5B961F42}" sibTransId="{44D60802-BFF6-44ED-BE7B-FD6709533697}"/>
    <dgm:cxn modelId="{E1F134C4-9981-40D5-9360-E5774B3CAAB2}" type="presOf" srcId="{64724FAB-4717-462B-B48D-B44D036B1340}" destId="{4D1E4E62-0CC7-4C4C-B6B3-C53472D5DB8C}" srcOrd="0" destOrd="0" presId="urn:microsoft.com/office/officeart/2005/8/layout/vList5"/>
    <dgm:cxn modelId="{9C2FB21B-946A-4DFB-A17D-56F25A2D47DD}" srcId="{DC91831A-7578-4DDC-A0CA-4C5CCBC27575}" destId="{64724FAB-4717-462B-B48D-B44D036B1340}" srcOrd="0" destOrd="0" parTransId="{379650C8-C4ED-42E5-A11E-285A285B2F57}" sibTransId="{6E52FD4B-03EE-46EA-85C0-64AB3678B5E5}"/>
    <dgm:cxn modelId="{C589E592-EE76-449B-B280-3C9364015022}" srcId="{DC91831A-7578-4DDC-A0CA-4C5CCBC27575}" destId="{3B42789E-FE57-46E7-840C-4A74E2B18430}" srcOrd="3" destOrd="0" parTransId="{A8BEE5E5-2A7F-45A2-B33E-2FE8C3C59853}" sibTransId="{B6D0C5BD-018F-46A2-B498-DB0C4DB910C7}"/>
    <dgm:cxn modelId="{2304C3B1-8880-4ECA-A575-B90EE0436D15}" type="presOf" srcId="{B3B0EE79-567B-4915-9D6F-DF44F9FDF941}" destId="{95E9E425-93D2-4FE5-BAA6-DC9616040984}" srcOrd="0" destOrd="0" presId="urn:microsoft.com/office/officeart/2005/8/layout/vList5"/>
    <dgm:cxn modelId="{C69A196F-0B7F-4CFB-8F2D-591199187874}" srcId="{B3B0EE79-567B-4915-9D6F-DF44F9FDF941}" destId="{8C8B6BC9-78A6-4DE6-ABB6-9B6CC349FB0F}" srcOrd="1" destOrd="0" parTransId="{AC2DAE1D-6BBA-4055-857F-75429134A386}" sibTransId="{E35BBD00-6F7D-4856-8DBD-81DCD93E417D}"/>
    <dgm:cxn modelId="{E92A1A71-8A1E-406E-8EB4-2D2684AA6FD7}" type="presOf" srcId="{434A5B7C-3036-442E-9478-AFA07F51033D}" destId="{95E9E425-93D2-4FE5-BAA6-DC9616040984}" srcOrd="0" destOrd="1" presId="urn:microsoft.com/office/officeart/2005/8/layout/vList5"/>
    <dgm:cxn modelId="{74640871-0A7C-4759-8FE5-F81655FABA6F}" type="presOf" srcId="{8C8B6BC9-78A6-4DE6-ABB6-9B6CC349FB0F}" destId="{95E9E425-93D2-4FE5-BAA6-DC9616040984}" srcOrd="0" destOrd="2" presId="urn:microsoft.com/office/officeart/2005/8/layout/vList5"/>
    <dgm:cxn modelId="{2E60DF82-27FB-45C9-BA91-BDBE37CCD249}" type="presParOf" srcId="{B8946EBA-D47B-4469-B278-75081FF9E745}" destId="{ACD879AA-115D-407F-9D87-794B70A9C4BC}" srcOrd="0" destOrd="0" presId="urn:microsoft.com/office/officeart/2005/8/layout/vList5"/>
    <dgm:cxn modelId="{215CFB69-C48C-46ED-BE67-23D334CF36CB}" type="presParOf" srcId="{ACD879AA-115D-407F-9D87-794B70A9C4BC}" destId="{F9250127-64EC-4C23-A772-E3BE535D2DC1}" srcOrd="0" destOrd="0" presId="urn:microsoft.com/office/officeart/2005/8/layout/vList5"/>
    <dgm:cxn modelId="{D30D9A75-1FF1-4207-AF70-F962F88BDAF9}" type="presParOf" srcId="{ACD879AA-115D-407F-9D87-794B70A9C4BC}" destId="{4D1E4E62-0CC7-4C4C-B6B3-C53472D5DB8C}" srcOrd="1" destOrd="0" presId="urn:microsoft.com/office/officeart/2005/8/layout/vList5"/>
    <dgm:cxn modelId="{DA0B2576-FED6-4F81-AA71-5F91A3B84FC9}" type="presParOf" srcId="{B8946EBA-D47B-4469-B278-75081FF9E745}" destId="{D03FC22C-EED3-4916-960D-5689A1074AEF}" srcOrd="1" destOrd="0" presId="urn:microsoft.com/office/officeart/2005/8/layout/vList5"/>
    <dgm:cxn modelId="{4615799A-29A3-4EAD-B2BF-50753771748A}" type="presParOf" srcId="{B8946EBA-D47B-4469-B278-75081FF9E745}" destId="{4F800BAE-BE60-4961-A860-A8393139A237}" srcOrd="2" destOrd="0" presId="urn:microsoft.com/office/officeart/2005/8/layout/vList5"/>
    <dgm:cxn modelId="{72ABEDAC-9E1A-404A-8FD8-16F5894927E3}" type="presParOf" srcId="{4F800BAE-BE60-4961-A860-A8393139A237}" destId="{2AB23E81-28B3-4448-9878-622A54360B88}" srcOrd="0" destOrd="0" presId="urn:microsoft.com/office/officeart/2005/8/layout/vList5"/>
    <dgm:cxn modelId="{4C6DCB14-88E3-46AE-A225-58E9A847B398}" type="presParOf" srcId="{4F800BAE-BE60-4961-A860-A8393139A237}" destId="{95E9E425-93D2-4FE5-BAA6-DC961604098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B9B294-7810-4155-84E8-CAC2128754A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40C0703-D390-4168-81E6-86E243C81EF2}">
      <dgm:prSet/>
      <dgm:spPr/>
      <dgm:t>
        <a:bodyPr/>
        <a:lstStyle/>
        <a:p>
          <a:pPr rtl="0"/>
          <a:r>
            <a:rPr lang="en-US" baseline="0" dirty="0" smtClean="0"/>
            <a:t>Heavy development of harbors, irrigation canals, etc.</a:t>
          </a:r>
          <a:endParaRPr lang="en-US" dirty="0"/>
        </a:p>
      </dgm:t>
    </dgm:pt>
    <dgm:pt modelId="{83A64594-D35D-4F2D-81DF-72D07E1C0B63}" type="parTrans" cxnId="{850A5A89-035E-4A9B-A030-F5F6BE502F22}">
      <dgm:prSet/>
      <dgm:spPr/>
      <dgm:t>
        <a:bodyPr/>
        <a:lstStyle/>
        <a:p>
          <a:endParaRPr lang="en-US"/>
        </a:p>
      </dgm:t>
    </dgm:pt>
    <dgm:pt modelId="{3A65E72B-E7B6-4A63-9873-A998DB71CDF2}" type="sibTrans" cxnId="{850A5A89-035E-4A9B-A030-F5F6BE502F22}">
      <dgm:prSet/>
      <dgm:spPr/>
      <dgm:t>
        <a:bodyPr/>
        <a:lstStyle/>
        <a:p>
          <a:endParaRPr lang="en-US"/>
        </a:p>
      </dgm:t>
    </dgm:pt>
    <dgm:pt modelId="{A4E8816F-1226-4678-BF9B-933037AD34E5}">
      <dgm:prSet/>
      <dgm:spPr/>
      <dgm:t>
        <a:bodyPr/>
        <a:lstStyle/>
        <a:p>
          <a:pPr rtl="0"/>
          <a:r>
            <a:rPr lang="en-US" baseline="0" smtClean="0"/>
            <a:t>Cleared forests for tea plantations.</a:t>
          </a:r>
          <a:endParaRPr lang="en-US"/>
        </a:p>
      </dgm:t>
    </dgm:pt>
    <dgm:pt modelId="{2171C28D-E0DA-4C27-8802-EBC01960F761}" type="parTrans" cxnId="{C922C454-BD6D-4E81-BBEA-03D928E13D5C}">
      <dgm:prSet/>
      <dgm:spPr/>
      <dgm:t>
        <a:bodyPr/>
        <a:lstStyle/>
        <a:p>
          <a:endParaRPr lang="en-US"/>
        </a:p>
      </dgm:t>
    </dgm:pt>
    <dgm:pt modelId="{617D6B22-C42C-4520-8C46-2E460B8ACE0A}" type="sibTrans" cxnId="{C922C454-BD6D-4E81-BBEA-03D928E13D5C}">
      <dgm:prSet/>
      <dgm:spPr/>
      <dgm:t>
        <a:bodyPr/>
        <a:lstStyle/>
        <a:p>
          <a:endParaRPr lang="en-US"/>
        </a:p>
      </dgm:t>
    </dgm:pt>
    <dgm:pt modelId="{B437D2D5-C96C-4CFD-9F8A-5909087BFF1E}">
      <dgm:prSet/>
      <dgm:spPr/>
      <dgm:t>
        <a:bodyPr/>
        <a:lstStyle/>
        <a:p>
          <a:pPr rtl="0"/>
          <a:r>
            <a:rPr lang="en-US" baseline="0" dirty="0" smtClean="0"/>
            <a:t>Promoted the growth of cotton and jute (twine).</a:t>
          </a:r>
          <a:endParaRPr lang="en-US" dirty="0"/>
        </a:p>
      </dgm:t>
    </dgm:pt>
    <dgm:pt modelId="{7E0DDC5D-0344-4F80-87A6-1B6337467BD3}" type="parTrans" cxnId="{AC43E716-D55A-417E-B751-A527304E8E2E}">
      <dgm:prSet/>
      <dgm:spPr/>
      <dgm:t>
        <a:bodyPr/>
        <a:lstStyle/>
        <a:p>
          <a:endParaRPr lang="en-US"/>
        </a:p>
      </dgm:t>
    </dgm:pt>
    <dgm:pt modelId="{3AC48070-93E1-4A41-A076-F1543F6B6369}" type="sibTrans" cxnId="{AC43E716-D55A-417E-B751-A527304E8E2E}">
      <dgm:prSet/>
      <dgm:spPr/>
      <dgm:t>
        <a:bodyPr/>
        <a:lstStyle/>
        <a:p>
          <a:endParaRPr lang="en-US"/>
        </a:p>
      </dgm:t>
    </dgm:pt>
    <dgm:pt modelId="{74CBDCE2-14D5-4A8D-9CFE-3495A0CA443E}">
      <dgm:prSet/>
      <dgm:spPr/>
      <dgm:t>
        <a:bodyPr/>
        <a:lstStyle/>
        <a:p>
          <a:pPr rtl="0"/>
          <a:r>
            <a:rPr lang="en-US" baseline="0" smtClean="0"/>
            <a:t>Better irrigation helped ease the rates of famine.</a:t>
          </a:r>
          <a:endParaRPr lang="en-US"/>
        </a:p>
      </dgm:t>
    </dgm:pt>
    <dgm:pt modelId="{0D57345F-C3BB-475B-8A93-1CEFCFEC1A5C}" type="parTrans" cxnId="{4C5FF531-2363-410E-8A24-DEE0ED045ED0}">
      <dgm:prSet/>
      <dgm:spPr/>
      <dgm:t>
        <a:bodyPr/>
        <a:lstStyle/>
        <a:p>
          <a:endParaRPr lang="en-US"/>
        </a:p>
      </dgm:t>
    </dgm:pt>
    <dgm:pt modelId="{22670F8B-A239-4F6F-8990-A04CCA85992E}" type="sibTrans" cxnId="{4C5FF531-2363-410E-8A24-DEE0ED045ED0}">
      <dgm:prSet/>
      <dgm:spPr/>
      <dgm:t>
        <a:bodyPr/>
        <a:lstStyle/>
        <a:p>
          <a:endParaRPr lang="en-US"/>
        </a:p>
      </dgm:t>
    </dgm:pt>
    <dgm:pt modelId="{34CB68B9-8C7A-46B7-8971-3DE37F8AA0AE}">
      <dgm:prSet/>
      <dgm:spPr/>
      <dgm:t>
        <a:bodyPr/>
        <a:lstStyle/>
        <a:p>
          <a:pPr rtl="0"/>
          <a:r>
            <a:rPr lang="en-US" baseline="0" dirty="0" smtClean="0"/>
            <a:t>High growth in trade.</a:t>
          </a:r>
          <a:endParaRPr lang="en-US" dirty="0"/>
        </a:p>
      </dgm:t>
    </dgm:pt>
    <dgm:pt modelId="{B553C7BB-BFB9-46A3-8920-669294E4D184}" type="parTrans" cxnId="{0CCFB7F3-BA71-4B69-88AA-F9B3E7A5C9F3}">
      <dgm:prSet/>
      <dgm:spPr/>
      <dgm:t>
        <a:bodyPr/>
        <a:lstStyle/>
        <a:p>
          <a:endParaRPr lang="en-US"/>
        </a:p>
      </dgm:t>
    </dgm:pt>
    <dgm:pt modelId="{8C8FC7B1-54FA-4CC5-B710-9B44AD302E7D}" type="sibTrans" cxnId="{0CCFB7F3-BA71-4B69-88AA-F9B3E7A5C9F3}">
      <dgm:prSet/>
      <dgm:spPr/>
      <dgm:t>
        <a:bodyPr/>
        <a:lstStyle/>
        <a:p>
          <a:endParaRPr lang="en-US"/>
        </a:p>
      </dgm:t>
    </dgm:pt>
    <dgm:pt modelId="{60ED3B4B-CFD5-465F-8508-3726B9860BF3}">
      <dgm:prSet/>
      <dgm:spPr/>
      <dgm:t>
        <a:bodyPr/>
        <a:lstStyle/>
        <a:p>
          <a:pPr rtl="0"/>
          <a:r>
            <a:rPr lang="en-US" baseline="0" smtClean="0"/>
            <a:t>Promotion of new technology into India.</a:t>
          </a:r>
          <a:endParaRPr lang="en-US"/>
        </a:p>
      </dgm:t>
    </dgm:pt>
    <dgm:pt modelId="{C7A58795-9342-4C5D-AE70-A887039AAD34}" type="parTrans" cxnId="{EAFED801-C553-4C36-89A4-0DC83D9C6E3E}">
      <dgm:prSet/>
      <dgm:spPr/>
      <dgm:t>
        <a:bodyPr/>
        <a:lstStyle/>
        <a:p>
          <a:endParaRPr lang="en-US"/>
        </a:p>
      </dgm:t>
    </dgm:pt>
    <dgm:pt modelId="{589375F1-DA13-466F-B93F-2A271956D204}" type="sibTrans" cxnId="{EAFED801-C553-4C36-89A4-0DC83D9C6E3E}">
      <dgm:prSet/>
      <dgm:spPr/>
      <dgm:t>
        <a:bodyPr/>
        <a:lstStyle/>
        <a:p>
          <a:endParaRPr lang="en-US"/>
        </a:p>
      </dgm:t>
    </dgm:pt>
    <dgm:pt modelId="{2E785C76-CF10-456D-8952-9E323999ECA2}">
      <dgm:prSet/>
      <dgm:spPr/>
      <dgm:t>
        <a:bodyPr/>
        <a:lstStyle/>
        <a:p>
          <a:pPr rtl="0"/>
          <a:r>
            <a:rPr lang="en-US" baseline="0" smtClean="0"/>
            <a:t>Steamboats, railroads, telegraph lines, and a new sewage system.</a:t>
          </a:r>
          <a:endParaRPr lang="en-US"/>
        </a:p>
      </dgm:t>
    </dgm:pt>
    <dgm:pt modelId="{1A4C18FE-3603-4FEB-9020-076535BF904D}" type="parTrans" cxnId="{26EBB9B1-F0F0-485F-B3AB-C325C12C5BFB}">
      <dgm:prSet/>
      <dgm:spPr/>
      <dgm:t>
        <a:bodyPr/>
        <a:lstStyle/>
        <a:p>
          <a:endParaRPr lang="en-US"/>
        </a:p>
      </dgm:t>
    </dgm:pt>
    <dgm:pt modelId="{5F48CBB9-A519-4A7D-836C-9337BAFD4124}" type="sibTrans" cxnId="{26EBB9B1-F0F0-485F-B3AB-C325C12C5BFB}">
      <dgm:prSet/>
      <dgm:spPr/>
      <dgm:t>
        <a:bodyPr/>
        <a:lstStyle/>
        <a:p>
          <a:endParaRPr lang="en-US"/>
        </a:p>
      </dgm:t>
    </dgm:pt>
    <dgm:pt modelId="{1BAE3D61-76E2-4F5C-BE40-A80AD85A962E}">
      <dgm:prSet/>
      <dgm:spPr/>
      <dgm:t>
        <a:bodyPr/>
        <a:lstStyle/>
        <a:p>
          <a:pPr rtl="0"/>
          <a:r>
            <a:rPr lang="en-US" dirty="0" smtClean="0"/>
            <a:t>Exported </a:t>
          </a:r>
          <a:r>
            <a:rPr lang="en-US" b="1" dirty="0" smtClean="0"/>
            <a:t>raw materials </a:t>
          </a:r>
          <a:r>
            <a:rPr lang="en-US" dirty="0" smtClean="0"/>
            <a:t>to Britain, received finished products from Britain.</a:t>
          </a:r>
          <a:endParaRPr lang="en-US" dirty="0"/>
        </a:p>
      </dgm:t>
    </dgm:pt>
    <dgm:pt modelId="{BED72453-0E46-4792-A040-DA5163E933ED}" type="parTrans" cxnId="{D3EC36C8-2003-43F7-A645-022F107ABEEF}">
      <dgm:prSet/>
      <dgm:spPr/>
      <dgm:t>
        <a:bodyPr/>
        <a:lstStyle/>
        <a:p>
          <a:endParaRPr lang="en-US"/>
        </a:p>
      </dgm:t>
    </dgm:pt>
    <dgm:pt modelId="{81C28DAC-C3FC-4D51-964B-465CC3854CEE}" type="sibTrans" cxnId="{D3EC36C8-2003-43F7-A645-022F107ABEEF}">
      <dgm:prSet/>
      <dgm:spPr/>
      <dgm:t>
        <a:bodyPr/>
        <a:lstStyle/>
        <a:p>
          <a:endParaRPr lang="en-US"/>
        </a:p>
      </dgm:t>
    </dgm:pt>
    <dgm:pt modelId="{EC8E7FE3-332B-456A-AB71-5333BB658695}" type="pres">
      <dgm:prSet presAssocID="{A4B9B294-7810-4155-84E8-CAC2128754AD}" presName="linear" presStyleCnt="0">
        <dgm:presLayoutVars>
          <dgm:dir/>
          <dgm:animLvl val="lvl"/>
          <dgm:resizeHandles val="exact"/>
        </dgm:presLayoutVars>
      </dgm:prSet>
      <dgm:spPr/>
      <dgm:t>
        <a:bodyPr/>
        <a:lstStyle/>
        <a:p>
          <a:endParaRPr lang="en-US"/>
        </a:p>
      </dgm:t>
    </dgm:pt>
    <dgm:pt modelId="{01D45EF5-D8CF-4247-86F4-1C2D54BB0052}" type="pres">
      <dgm:prSet presAssocID="{240C0703-D390-4168-81E6-86E243C81EF2}" presName="parentLin" presStyleCnt="0"/>
      <dgm:spPr/>
    </dgm:pt>
    <dgm:pt modelId="{3434489A-C96D-4CA1-8B61-82F9CE89549A}" type="pres">
      <dgm:prSet presAssocID="{240C0703-D390-4168-81E6-86E243C81EF2}" presName="parentLeftMargin" presStyleLbl="node1" presStyleIdx="0" presStyleCnt="2"/>
      <dgm:spPr/>
      <dgm:t>
        <a:bodyPr/>
        <a:lstStyle/>
        <a:p>
          <a:endParaRPr lang="en-US"/>
        </a:p>
      </dgm:t>
    </dgm:pt>
    <dgm:pt modelId="{735BCD26-27D0-422C-80EC-A3940BBA949C}" type="pres">
      <dgm:prSet presAssocID="{240C0703-D390-4168-81E6-86E243C81EF2}" presName="parentText" presStyleLbl="node1" presStyleIdx="0" presStyleCnt="2">
        <dgm:presLayoutVars>
          <dgm:chMax val="0"/>
          <dgm:bulletEnabled val="1"/>
        </dgm:presLayoutVars>
      </dgm:prSet>
      <dgm:spPr/>
      <dgm:t>
        <a:bodyPr/>
        <a:lstStyle/>
        <a:p>
          <a:endParaRPr lang="en-US"/>
        </a:p>
      </dgm:t>
    </dgm:pt>
    <dgm:pt modelId="{0DCB9D07-C9C9-4E49-9257-115FA12F2A0E}" type="pres">
      <dgm:prSet presAssocID="{240C0703-D390-4168-81E6-86E243C81EF2}" presName="negativeSpace" presStyleCnt="0"/>
      <dgm:spPr/>
    </dgm:pt>
    <dgm:pt modelId="{571B0BF2-3186-43B0-85C0-4AB6F3B11EFC}" type="pres">
      <dgm:prSet presAssocID="{240C0703-D390-4168-81E6-86E243C81EF2}" presName="childText" presStyleLbl="conFgAcc1" presStyleIdx="0" presStyleCnt="2">
        <dgm:presLayoutVars>
          <dgm:bulletEnabled val="1"/>
        </dgm:presLayoutVars>
      </dgm:prSet>
      <dgm:spPr/>
      <dgm:t>
        <a:bodyPr/>
        <a:lstStyle/>
        <a:p>
          <a:endParaRPr lang="en-US"/>
        </a:p>
      </dgm:t>
    </dgm:pt>
    <dgm:pt modelId="{818F7927-DA8B-461D-8A79-DE76FA66C3C8}" type="pres">
      <dgm:prSet presAssocID="{3A65E72B-E7B6-4A63-9873-A998DB71CDF2}" presName="spaceBetweenRectangles" presStyleCnt="0"/>
      <dgm:spPr/>
    </dgm:pt>
    <dgm:pt modelId="{09D4EB84-B784-4EDC-BEBD-5CAA60C41A48}" type="pres">
      <dgm:prSet presAssocID="{60ED3B4B-CFD5-465F-8508-3726B9860BF3}" presName="parentLin" presStyleCnt="0"/>
      <dgm:spPr/>
    </dgm:pt>
    <dgm:pt modelId="{22EC8777-6F61-48C5-8648-758D5908EC1E}" type="pres">
      <dgm:prSet presAssocID="{60ED3B4B-CFD5-465F-8508-3726B9860BF3}" presName="parentLeftMargin" presStyleLbl="node1" presStyleIdx="0" presStyleCnt="2"/>
      <dgm:spPr/>
      <dgm:t>
        <a:bodyPr/>
        <a:lstStyle/>
        <a:p>
          <a:endParaRPr lang="en-US"/>
        </a:p>
      </dgm:t>
    </dgm:pt>
    <dgm:pt modelId="{7CCB9B67-ABB9-42DE-8258-569556889974}" type="pres">
      <dgm:prSet presAssocID="{60ED3B4B-CFD5-465F-8508-3726B9860BF3}" presName="parentText" presStyleLbl="node1" presStyleIdx="1" presStyleCnt="2">
        <dgm:presLayoutVars>
          <dgm:chMax val="0"/>
          <dgm:bulletEnabled val="1"/>
        </dgm:presLayoutVars>
      </dgm:prSet>
      <dgm:spPr/>
      <dgm:t>
        <a:bodyPr/>
        <a:lstStyle/>
        <a:p>
          <a:endParaRPr lang="en-US"/>
        </a:p>
      </dgm:t>
    </dgm:pt>
    <dgm:pt modelId="{E853DE4F-A93C-4B40-AB58-00D2AC56BDE5}" type="pres">
      <dgm:prSet presAssocID="{60ED3B4B-CFD5-465F-8508-3726B9860BF3}" presName="negativeSpace" presStyleCnt="0"/>
      <dgm:spPr/>
    </dgm:pt>
    <dgm:pt modelId="{9A67897E-C7C5-4B34-A229-70C41026FB3D}" type="pres">
      <dgm:prSet presAssocID="{60ED3B4B-CFD5-465F-8508-3726B9860BF3}" presName="childText" presStyleLbl="conFgAcc1" presStyleIdx="1" presStyleCnt="2">
        <dgm:presLayoutVars>
          <dgm:bulletEnabled val="1"/>
        </dgm:presLayoutVars>
      </dgm:prSet>
      <dgm:spPr/>
      <dgm:t>
        <a:bodyPr/>
        <a:lstStyle/>
        <a:p>
          <a:endParaRPr lang="en-US"/>
        </a:p>
      </dgm:t>
    </dgm:pt>
  </dgm:ptLst>
  <dgm:cxnLst>
    <dgm:cxn modelId="{D3EC36C8-2003-43F7-A645-022F107ABEEF}" srcId="{34CB68B9-8C7A-46B7-8971-3DE37F8AA0AE}" destId="{1BAE3D61-76E2-4F5C-BE40-A80AD85A962E}" srcOrd="0" destOrd="0" parTransId="{BED72453-0E46-4792-A040-DA5163E933ED}" sibTransId="{81C28DAC-C3FC-4D51-964B-465CC3854CEE}"/>
    <dgm:cxn modelId="{251CB42A-3761-40ED-AE72-9D305D37826D}" type="presOf" srcId="{B437D2D5-C96C-4CFD-9F8A-5909087BFF1E}" destId="{571B0BF2-3186-43B0-85C0-4AB6F3B11EFC}" srcOrd="0" destOrd="1" presId="urn:microsoft.com/office/officeart/2005/8/layout/list1"/>
    <dgm:cxn modelId="{DB32FAB7-B4B7-47B2-BECE-34F37752B2C9}" type="presOf" srcId="{2E785C76-CF10-456D-8952-9E323999ECA2}" destId="{9A67897E-C7C5-4B34-A229-70C41026FB3D}" srcOrd="0" destOrd="0" presId="urn:microsoft.com/office/officeart/2005/8/layout/list1"/>
    <dgm:cxn modelId="{4C5FF531-2363-410E-8A24-DEE0ED045ED0}" srcId="{240C0703-D390-4168-81E6-86E243C81EF2}" destId="{74CBDCE2-14D5-4A8D-9CFE-3495A0CA443E}" srcOrd="2" destOrd="0" parTransId="{0D57345F-C3BB-475B-8A93-1CEFCFEC1A5C}" sibTransId="{22670F8B-A239-4F6F-8990-A04CCA85992E}"/>
    <dgm:cxn modelId="{850A5A89-035E-4A9B-A030-F5F6BE502F22}" srcId="{A4B9B294-7810-4155-84E8-CAC2128754AD}" destId="{240C0703-D390-4168-81E6-86E243C81EF2}" srcOrd="0" destOrd="0" parTransId="{83A64594-D35D-4F2D-81DF-72D07E1C0B63}" sibTransId="{3A65E72B-E7B6-4A63-9873-A998DB71CDF2}"/>
    <dgm:cxn modelId="{CBF99DF1-C92F-402B-A54F-5A3AC9BAFF2D}" type="presOf" srcId="{A4B9B294-7810-4155-84E8-CAC2128754AD}" destId="{EC8E7FE3-332B-456A-AB71-5333BB658695}" srcOrd="0" destOrd="0" presId="urn:microsoft.com/office/officeart/2005/8/layout/list1"/>
    <dgm:cxn modelId="{EE7DFCC7-B1B1-44E6-8184-D96F828E4DDF}" type="presOf" srcId="{240C0703-D390-4168-81E6-86E243C81EF2}" destId="{3434489A-C96D-4CA1-8B61-82F9CE89549A}" srcOrd="0" destOrd="0" presId="urn:microsoft.com/office/officeart/2005/8/layout/list1"/>
    <dgm:cxn modelId="{26EBB9B1-F0F0-485F-B3AB-C325C12C5BFB}" srcId="{60ED3B4B-CFD5-465F-8508-3726B9860BF3}" destId="{2E785C76-CF10-456D-8952-9E323999ECA2}" srcOrd="0" destOrd="0" parTransId="{1A4C18FE-3603-4FEB-9020-076535BF904D}" sibTransId="{5F48CBB9-A519-4A7D-836C-9337BAFD4124}"/>
    <dgm:cxn modelId="{8C6033A7-3D5D-4F4D-931A-F7D720AF0967}" type="presOf" srcId="{1BAE3D61-76E2-4F5C-BE40-A80AD85A962E}" destId="{571B0BF2-3186-43B0-85C0-4AB6F3B11EFC}" srcOrd="0" destOrd="4" presId="urn:microsoft.com/office/officeart/2005/8/layout/list1"/>
    <dgm:cxn modelId="{C922C454-BD6D-4E81-BBEA-03D928E13D5C}" srcId="{240C0703-D390-4168-81E6-86E243C81EF2}" destId="{A4E8816F-1226-4678-BF9B-933037AD34E5}" srcOrd="0" destOrd="0" parTransId="{2171C28D-E0DA-4C27-8802-EBC01960F761}" sibTransId="{617D6B22-C42C-4520-8C46-2E460B8ACE0A}"/>
    <dgm:cxn modelId="{1FC209DE-1828-433E-A1C8-CB85F05AA3E1}" type="presOf" srcId="{240C0703-D390-4168-81E6-86E243C81EF2}" destId="{735BCD26-27D0-422C-80EC-A3940BBA949C}" srcOrd="1" destOrd="0" presId="urn:microsoft.com/office/officeart/2005/8/layout/list1"/>
    <dgm:cxn modelId="{AC43E716-D55A-417E-B751-A527304E8E2E}" srcId="{240C0703-D390-4168-81E6-86E243C81EF2}" destId="{B437D2D5-C96C-4CFD-9F8A-5909087BFF1E}" srcOrd="1" destOrd="0" parTransId="{7E0DDC5D-0344-4F80-87A6-1B6337467BD3}" sibTransId="{3AC48070-93E1-4A41-A076-F1543F6B6369}"/>
    <dgm:cxn modelId="{A47EC055-4DDD-418F-8236-87BE63A93B49}" type="presOf" srcId="{74CBDCE2-14D5-4A8D-9CFE-3495A0CA443E}" destId="{571B0BF2-3186-43B0-85C0-4AB6F3B11EFC}" srcOrd="0" destOrd="2" presId="urn:microsoft.com/office/officeart/2005/8/layout/list1"/>
    <dgm:cxn modelId="{0CCFB7F3-BA71-4B69-88AA-F9B3E7A5C9F3}" srcId="{240C0703-D390-4168-81E6-86E243C81EF2}" destId="{34CB68B9-8C7A-46B7-8971-3DE37F8AA0AE}" srcOrd="3" destOrd="0" parTransId="{B553C7BB-BFB9-46A3-8920-669294E4D184}" sibTransId="{8C8FC7B1-54FA-4CC5-B710-9B44AD302E7D}"/>
    <dgm:cxn modelId="{026C1F87-1475-412D-AA29-41974E76B753}" type="presOf" srcId="{60ED3B4B-CFD5-465F-8508-3726B9860BF3}" destId="{7CCB9B67-ABB9-42DE-8258-569556889974}" srcOrd="1" destOrd="0" presId="urn:microsoft.com/office/officeart/2005/8/layout/list1"/>
    <dgm:cxn modelId="{75266E5F-52A3-41CB-809C-223EE2B47E49}" type="presOf" srcId="{60ED3B4B-CFD5-465F-8508-3726B9860BF3}" destId="{22EC8777-6F61-48C5-8648-758D5908EC1E}" srcOrd="0" destOrd="0" presId="urn:microsoft.com/office/officeart/2005/8/layout/list1"/>
    <dgm:cxn modelId="{AE5EF53E-5DD8-4B58-AB0A-68469254316D}" type="presOf" srcId="{34CB68B9-8C7A-46B7-8971-3DE37F8AA0AE}" destId="{571B0BF2-3186-43B0-85C0-4AB6F3B11EFC}" srcOrd="0" destOrd="3" presId="urn:microsoft.com/office/officeart/2005/8/layout/list1"/>
    <dgm:cxn modelId="{EAFED801-C553-4C36-89A4-0DC83D9C6E3E}" srcId="{A4B9B294-7810-4155-84E8-CAC2128754AD}" destId="{60ED3B4B-CFD5-465F-8508-3726B9860BF3}" srcOrd="1" destOrd="0" parTransId="{C7A58795-9342-4C5D-AE70-A887039AAD34}" sibTransId="{589375F1-DA13-466F-B93F-2A271956D204}"/>
    <dgm:cxn modelId="{226B222C-E922-4717-BB33-9E2E9DDDEDE8}" type="presOf" srcId="{A4E8816F-1226-4678-BF9B-933037AD34E5}" destId="{571B0BF2-3186-43B0-85C0-4AB6F3B11EFC}" srcOrd="0" destOrd="0" presId="urn:microsoft.com/office/officeart/2005/8/layout/list1"/>
    <dgm:cxn modelId="{64EC39BF-A9C1-4BD7-992D-C9DD429EB043}" type="presParOf" srcId="{EC8E7FE3-332B-456A-AB71-5333BB658695}" destId="{01D45EF5-D8CF-4247-86F4-1C2D54BB0052}" srcOrd="0" destOrd="0" presId="urn:microsoft.com/office/officeart/2005/8/layout/list1"/>
    <dgm:cxn modelId="{AB568AE6-84DD-47CF-A62E-774596563322}" type="presParOf" srcId="{01D45EF5-D8CF-4247-86F4-1C2D54BB0052}" destId="{3434489A-C96D-4CA1-8B61-82F9CE89549A}" srcOrd="0" destOrd="0" presId="urn:microsoft.com/office/officeart/2005/8/layout/list1"/>
    <dgm:cxn modelId="{61F1CC0F-3FD4-4D52-9328-BBE04FF4384E}" type="presParOf" srcId="{01D45EF5-D8CF-4247-86F4-1C2D54BB0052}" destId="{735BCD26-27D0-422C-80EC-A3940BBA949C}" srcOrd="1" destOrd="0" presId="urn:microsoft.com/office/officeart/2005/8/layout/list1"/>
    <dgm:cxn modelId="{FE4B0C91-E9CD-4ABD-8837-CD1C15FB8E0B}" type="presParOf" srcId="{EC8E7FE3-332B-456A-AB71-5333BB658695}" destId="{0DCB9D07-C9C9-4E49-9257-115FA12F2A0E}" srcOrd="1" destOrd="0" presId="urn:microsoft.com/office/officeart/2005/8/layout/list1"/>
    <dgm:cxn modelId="{9312326B-FBD0-4A05-A8F9-67CBC67B2188}" type="presParOf" srcId="{EC8E7FE3-332B-456A-AB71-5333BB658695}" destId="{571B0BF2-3186-43B0-85C0-4AB6F3B11EFC}" srcOrd="2" destOrd="0" presId="urn:microsoft.com/office/officeart/2005/8/layout/list1"/>
    <dgm:cxn modelId="{ABC3E284-77DD-494D-A0F3-8C3E13D543F3}" type="presParOf" srcId="{EC8E7FE3-332B-456A-AB71-5333BB658695}" destId="{818F7927-DA8B-461D-8A79-DE76FA66C3C8}" srcOrd="3" destOrd="0" presId="urn:microsoft.com/office/officeart/2005/8/layout/list1"/>
    <dgm:cxn modelId="{A995D220-A38B-4A7E-96DC-85106B537AB6}" type="presParOf" srcId="{EC8E7FE3-332B-456A-AB71-5333BB658695}" destId="{09D4EB84-B784-4EDC-BEBD-5CAA60C41A48}" srcOrd="4" destOrd="0" presId="urn:microsoft.com/office/officeart/2005/8/layout/list1"/>
    <dgm:cxn modelId="{AB41726B-E280-413B-88AB-1020C9352B91}" type="presParOf" srcId="{09D4EB84-B784-4EDC-BEBD-5CAA60C41A48}" destId="{22EC8777-6F61-48C5-8648-758D5908EC1E}" srcOrd="0" destOrd="0" presId="urn:microsoft.com/office/officeart/2005/8/layout/list1"/>
    <dgm:cxn modelId="{EEB00D4C-9D26-416F-AA1C-88278BA11AB5}" type="presParOf" srcId="{09D4EB84-B784-4EDC-BEBD-5CAA60C41A48}" destId="{7CCB9B67-ABB9-42DE-8258-569556889974}" srcOrd="1" destOrd="0" presId="urn:microsoft.com/office/officeart/2005/8/layout/list1"/>
    <dgm:cxn modelId="{0B6649BB-3E36-43C6-8542-2FF20EFEF951}" type="presParOf" srcId="{EC8E7FE3-332B-456A-AB71-5333BB658695}" destId="{E853DE4F-A93C-4B40-AB58-00D2AC56BDE5}" srcOrd="5" destOrd="0" presId="urn:microsoft.com/office/officeart/2005/8/layout/list1"/>
    <dgm:cxn modelId="{2B158CD3-A2FD-49F3-ACC7-7754926FC8F4}" type="presParOf" srcId="{EC8E7FE3-332B-456A-AB71-5333BB658695}" destId="{9A67897E-C7C5-4B34-A229-70C41026FB3D}"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8A9142-6DBC-4DD7-8D3C-4FDCAD9E8A82}" type="datetimeFigureOut">
              <a:rPr lang="en-US" smtClean="0"/>
              <a:t>3/5/2014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C2B37-822F-468A-9467-6647C6EFF239}" type="slidenum">
              <a:rPr lang="en-US" smtClean="0"/>
              <a:t>‹#›</a:t>
            </a:fld>
            <a:endParaRPr lang="en-US"/>
          </a:p>
        </p:txBody>
      </p:sp>
    </p:spTree>
    <p:extLst>
      <p:ext uri="{BB962C8B-B14F-4D97-AF65-F5344CB8AC3E}">
        <p14:creationId xmlns:p14="http://schemas.microsoft.com/office/powerpoint/2010/main" val="2551681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A761C4E-214C-4B34-A819-A2A133C7C707}" type="slidenum">
              <a:rPr lang="en-US"/>
              <a:pPr/>
              <a:t>7</a:t>
            </a:fld>
            <a:endParaRPr lang="en-US"/>
          </a:p>
        </p:txBody>
      </p:sp>
    </p:spTree>
    <p:extLst>
      <p:ext uri="{BB962C8B-B14F-4D97-AF65-F5344CB8AC3E}">
        <p14:creationId xmlns:p14="http://schemas.microsoft.com/office/powerpoint/2010/main" val="857340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281D4AE8-5268-41FC-B3BD-3FA0026CE49D}" type="datetimeFigureOut">
              <a:rPr lang="en-US" smtClean="0"/>
              <a:t>3/5/2014</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1EC73CB-90C4-4B46-A587-7F64AB5FA75B}"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1D4AE8-5268-41FC-B3BD-3FA0026CE49D}"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C73CB-90C4-4B46-A587-7F64AB5FA75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1D4AE8-5268-41FC-B3BD-3FA0026CE49D}"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1EC73CB-90C4-4B46-A587-7F64AB5FA75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1D4AE8-5268-41FC-B3BD-3FA0026CE49D}"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EC73CB-90C4-4B46-A587-7F64AB5FA75B}"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281D4AE8-5268-41FC-B3BD-3FA0026CE49D}" type="datetimeFigureOut">
              <a:rPr lang="en-US" smtClean="0"/>
              <a:t>3/5/2014</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1EC73CB-90C4-4B46-A587-7F64AB5FA75B}"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1D4AE8-5268-41FC-B3BD-3FA0026CE49D}"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C73CB-90C4-4B46-A587-7F64AB5FA75B}"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1D4AE8-5268-41FC-B3BD-3FA0026CE49D}" type="datetimeFigureOut">
              <a:rPr lang="en-US" smtClean="0"/>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EC73CB-90C4-4B46-A587-7F64AB5FA75B}"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81D4AE8-5268-41FC-B3BD-3FA0026CE49D}" type="datetimeFigureOut">
              <a:rPr lang="en-US" smtClean="0"/>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EC73CB-90C4-4B46-A587-7F64AB5FA75B}"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81D4AE8-5268-41FC-B3BD-3FA0026CE49D}" type="datetimeFigureOut">
              <a:rPr lang="en-US" smtClean="0"/>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EC73CB-90C4-4B46-A587-7F64AB5FA75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D4AE8-5268-41FC-B3BD-3FA0026CE49D}"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1EC73CB-90C4-4B46-A587-7F64AB5FA75B}"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1D4AE8-5268-41FC-B3BD-3FA0026CE49D}"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EC73CB-90C4-4B46-A587-7F64AB5FA75B}"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281D4AE8-5268-41FC-B3BD-3FA0026CE49D}" type="datetimeFigureOut">
              <a:rPr lang="en-US" smtClean="0"/>
              <a:t>3/5/2014</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1EC73CB-90C4-4B46-A587-7F64AB5FA75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Nosq94oCl_M&amp;list=PLBDA2E52FB1EF80C9#t=297"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gif"/><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smtClean="0"/>
              <a:t>Africa, India, and the New British Empire</a:t>
            </a:r>
            <a:endParaRPr lang="en-US" dirty="0"/>
          </a:p>
        </p:txBody>
      </p:sp>
      <p:sp>
        <p:nvSpPr>
          <p:cNvPr id="4" name="Title 3"/>
          <p:cNvSpPr>
            <a:spLocks noGrp="1"/>
          </p:cNvSpPr>
          <p:nvPr>
            <p:ph type="title"/>
          </p:nvPr>
        </p:nvSpPr>
        <p:spPr/>
        <p:txBody>
          <a:bodyPr/>
          <a:lstStyle/>
          <a:p>
            <a:r>
              <a:rPr lang="en-US" dirty="0" smtClean="0"/>
              <a:t>Chapter 24</a:t>
            </a:r>
            <a:endParaRPr lang="en-US" dirty="0"/>
          </a:p>
        </p:txBody>
      </p:sp>
    </p:spTree>
    <p:extLst>
      <p:ext uri="{BB962C8B-B14F-4D97-AF65-F5344CB8AC3E}">
        <p14:creationId xmlns:p14="http://schemas.microsoft.com/office/powerpoint/2010/main" val="319973720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22" presetClass="entr" presetSubtype="2"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right)">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p:txBody>
          <a:bodyPr/>
          <a:lstStyle/>
          <a:p>
            <a:pPr eaLnBrk="1" hangingPunct="1">
              <a:defRPr/>
            </a:pPr>
            <a:r>
              <a:rPr lang="en-US" dirty="0"/>
              <a:t>C. </a:t>
            </a:r>
            <a:r>
              <a:rPr lang="en-US" b="1" dirty="0"/>
              <a:t>European </a:t>
            </a:r>
            <a:r>
              <a:rPr lang="en-US" b="1" dirty="0" smtClean="0"/>
              <a:t>Penetration </a:t>
            </a:r>
            <a:r>
              <a:rPr lang="en-US" b="1" dirty="0"/>
              <a:t/>
            </a:r>
            <a:br>
              <a:rPr lang="en-US" b="1" dirty="0"/>
            </a:br>
            <a:endParaRPr lang="en-US" dirty="0" smtClean="0"/>
          </a:p>
        </p:txBody>
      </p:sp>
      <p:sp>
        <p:nvSpPr>
          <p:cNvPr id="13315" name="Rectangle 3"/>
          <p:cNvSpPr>
            <a:spLocks noGrp="1" noChangeArrowheads="1"/>
          </p:cNvSpPr>
          <p:nvPr>
            <p:ph type="body" idx="4294967295"/>
          </p:nvPr>
        </p:nvSpPr>
        <p:spPr/>
        <p:txBody>
          <a:bodyPr/>
          <a:lstStyle/>
          <a:p>
            <a:pPr eaLnBrk="1" hangingPunct="1">
              <a:lnSpc>
                <a:spcPct val="90000"/>
              </a:lnSpc>
              <a:buFont typeface="Wingdings" panose="05000000000000000000" pitchFamily="2" charset="2"/>
              <a:buNone/>
              <a:defRPr/>
            </a:pPr>
            <a:r>
              <a:rPr lang="en-US" sz="2400" b="1" dirty="0" smtClean="0"/>
              <a:t>	1.  In 1830 France invaded Algeria; it took the French eighteen years to defeat Algerian resistance organized by the Muslim holy man </a:t>
            </a:r>
            <a:r>
              <a:rPr lang="en-US" sz="2400" b="1" dirty="0" err="1" smtClean="0"/>
              <a:t>Abd</a:t>
            </a:r>
            <a:r>
              <a:rPr lang="en-US" sz="2400" b="1" dirty="0" smtClean="0"/>
              <a:t> al-Qadir and another thirty years to put down resistance forces in the mountains. </a:t>
            </a:r>
          </a:p>
          <a:p>
            <a:pPr eaLnBrk="1" hangingPunct="1">
              <a:lnSpc>
                <a:spcPct val="90000"/>
              </a:lnSpc>
              <a:buFont typeface="Wingdings" panose="05000000000000000000" pitchFamily="2" charset="2"/>
              <a:buNone/>
              <a:defRPr/>
            </a:pPr>
            <a:r>
              <a:rPr lang="en-US" sz="2400" b="1" dirty="0" smtClean="0"/>
              <a:t>	2.  European explorers carried out peaceful expeditions in order to trace the course of Africa’s rivers, assess the mineral wealth of the continent, and to convert Africans to Christianity. David Livingstone, Henry Morton Stanley, and other explorers traced the courses of the Nile, the Niger, the Zambezi, and the Congo rivers. </a:t>
            </a:r>
          </a:p>
          <a:p>
            <a:pPr eaLnBrk="1" hangingPunct="1">
              <a:lnSpc>
                <a:spcPct val="90000"/>
              </a:lnSpc>
              <a:buFontTx/>
              <a:buAutoNum type="arabicPeriod" startAt="2"/>
              <a:defRPr/>
            </a:pPr>
            <a:endParaRPr lang="en-US" sz="2400" dirty="0" smtClean="0"/>
          </a:p>
        </p:txBody>
      </p:sp>
    </p:spTree>
    <p:extLst>
      <p:ext uri="{BB962C8B-B14F-4D97-AF65-F5344CB8AC3E}">
        <p14:creationId xmlns:p14="http://schemas.microsoft.com/office/powerpoint/2010/main" val="1809581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p:txBody>
          <a:bodyPr/>
          <a:lstStyle/>
          <a:p>
            <a:pPr eaLnBrk="1" hangingPunct="1">
              <a:defRPr/>
            </a:pPr>
            <a:r>
              <a:rPr lang="en-US" dirty="0"/>
              <a:t>D. </a:t>
            </a:r>
            <a:r>
              <a:rPr lang="en-US" b="1" dirty="0"/>
              <a:t>Abolition and Legitimate Trade </a:t>
            </a:r>
            <a:br>
              <a:rPr lang="en-US" b="1" dirty="0"/>
            </a:br>
            <a:endParaRPr lang="en-US" dirty="0" smtClean="0"/>
          </a:p>
        </p:txBody>
      </p:sp>
      <p:sp>
        <p:nvSpPr>
          <p:cNvPr id="18435" name="Rectangle 3"/>
          <p:cNvSpPr>
            <a:spLocks noGrp="1" noChangeArrowheads="1"/>
          </p:cNvSpPr>
          <p:nvPr>
            <p:ph type="body" idx="4294967295"/>
          </p:nvPr>
        </p:nvSpPr>
        <p:spPr/>
        <p:txBody>
          <a:bodyPr/>
          <a:lstStyle/>
          <a:p>
            <a:pPr eaLnBrk="1" hangingPunct="1">
              <a:lnSpc>
                <a:spcPct val="80000"/>
              </a:lnSpc>
              <a:buFont typeface="Wingdings" panose="05000000000000000000" pitchFamily="2" charset="2"/>
              <a:buNone/>
              <a:defRPr/>
            </a:pPr>
            <a:r>
              <a:rPr lang="en-US" sz="2000" b="1" dirty="0" smtClean="0"/>
              <a:t>	1.  The British used their navy in order to stop the slave trade, but the continued demand for slaves in Cuba and Brazil meant that the trade did not end until 1867. </a:t>
            </a:r>
          </a:p>
          <a:p>
            <a:pPr eaLnBrk="1" hangingPunct="1">
              <a:lnSpc>
                <a:spcPct val="80000"/>
              </a:lnSpc>
              <a:buFont typeface="Wingdings" panose="05000000000000000000" pitchFamily="2" charset="2"/>
              <a:buNone/>
              <a:defRPr/>
            </a:pPr>
            <a:r>
              <a:rPr lang="en-US" sz="2000" b="1" dirty="0" smtClean="0"/>
              <a:t>	2.  As the slave trade declined, Africans expanded their “legitimate trade” in gold and other goods. </a:t>
            </a:r>
          </a:p>
          <a:p>
            <a:pPr eaLnBrk="1" hangingPunct="1">
              <a:lnSpc>
                <a:spcPct val="80000"/>
              </a:lnSpc>
              <a:buFont typeface="Wingdings" panose="05000000000000000000" pitchFamily="2" charset="2"/>
              <a:buNone/>
              <a:defRPr/>
            </a:pPr>
            <a:r>
              <a:rPr lang="en-US" sz="2000" b="1" dirty="0" smtClean="0"/>
              <a:t>	3.  The most successful new export was </a:t>
            </a:r>
            <a:r>
              <a:rPr lang="en-US" sz="2000" b="1" dirty="0" smtClean="0">
                <a:solidFill>
                  <a:srgbClr val="FFFF00"/>
                </a:solidFill>
              </a:rPr>
              <a:t>palm oil </a:t>
            </a:r>
            <a:r>
              <a:rPr lang="en-US" sz="2000" b="1" dirty="0" smtClean="0"/>
              <a:t>that was exported to British manufacturers of soap, candles, and lubricants. The increased export of palm oil altered the social structure of coastal trading communities of the Niger Delta.</a:t>
            </a:r>
          </a:p>
          <a:p>
            <a:pPr eaLnBrk="1" hangingPunct="1">
              <a:lnSpc>
                <a:spcPct val="80000"/>
              </a:lnSpc>
              <a:buFont typeface="Wingdings" panose="05000000000000000000" pitchFamily="2" charset="2"/>
              <a:buNone/>
              <a:defRPr/>
            </a:pPr>
            <a:r>
              <a:rPr lang="en-US" sz="2000" b="1" dirty="0" smtClean="0"/>
              <a:t>	4.  Missionaries converted and founded schools for the </a:t>
            </a:r>
            <a:r>
              <a:rPr lang="en-US" sz="2000" b="1" dirty="0" err="1" smtClean="0"/>
              <a:t>recaptives</a:t>
            </a:r>
            <a:r>
              <a:rPr lang="en-US" sz="2000" b="1" dirty="0" smtClean="0"/>
              <a:t> whom the British settled in Sierra Leone while black Americans brought Western culture to Liberia and to other parts of Africa before and after Emancipation in the United States. </a:t>
            </a:r>
          </a:p>
          <a:p>
            <a:pPr eaLnBrk="1" hangingPunct="1">
              <a:lnSpc>
                <a:spcPct val="80000"/>
              </a:lnSpc>
              <a:buFontTx/>
              <a:buAutoNum type="arabicPeriod" startAt="4"/>
              <a:defRPr/>
            </a:pPr>
            <a:endParaRPr lang="en-US" sz="2000" dirty="0" smtClean="0"/>
          </a:p>
        </p:txBody>
      </p:sp>
    </p:spTree>
    <p:extLst>
      <p:ext uri="{BB962C8B-B14F-4D97-AF65-F5344CB8AC3E}">
        <p14:creationId xmlns:p14="http://schemas.microsoft.com/office/powerpoint/2010/main" val="134105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defRPr/>
            </a:pPr>
            <a:r>
              <a:rPr lang="en-US" dirty="0"/>
              <a:t>E. </a:t>
            </a:r>
            <a:r>
              <a:rPr lang="en-US" b="1" dirty="0"/>
              <a:t>Secondary Empires in Eastern Africa </a:t>
            </a:r>
            <a:br>
              <a:rPr lang="en-US" b="1" dirty="0"/>
            </a:br>
            <a:endParaRPr lang="en-US" dirty="0" smtClean="0"/>
          </a:p>
        </p:txBody>
      </p:sp>
      <p:sp>
        <p:nvSpPr>
          <p:cNvPr id="22531" name="Rectangle 3"/>
          <p:cNvSpPr>
            <a:spLocks noGrp="1" noChangeArrowheads="1"/>
          </p:cNvSpPr>
          <p:nvPr>
            <p:ph type="body" idx="4294967295"/>
          </p:nvPr>
        </p:nvSpPr>
        <p:spPr/>
        <p:txBody>
          <a:bodyPr/>
          <a:lstStyle/>
          <a:p>
            <a:pPr eaLnBrk="1" hangingPunct="1">
              <a:lnSpc>
                <a:spcPct val="80000"/>
              </a:lnSpc>
              <a:buFont typeface="Wingdings" panose="05000000000000000000" pitchFamily="2" charset="2"/>
              <a:buNone/>
              <a:defRPr/>
            </a:pPr>
            <a:r>
              <a:rPr lang="en-US" sz="2000" b="1" dirty="0" smtClean="0"/>
              <a:t>	1.  When British patrols ended the slave trade on the Atlantic coast, slave traders in the Atlantic trade began to purchase their slaves from the East African markets that had traditionally supplied slaves to North Africa and the Middle East. </a:t>
            </a:r>
          </a:p>
          <a:p>
            <a:pPr eaLnBrk="1" hangingPunct="1">
              <a:lnSpc>
                <a:spcPct val="80000"/>
              </a:lnSpc>
              <a:buFont typeface="Wingdings" panose="05000000000000000000" pitchFamily="2" charset="2"/>
              <a:buNone/>
              <a:defRPr/>
            </a:pPr>
            <a:r>
              <a:rPr lang="en-US" sz="2000" b="1" dirty="0" smtClean="0"/>
              <a:t>	2.  The demand for ivory along the East African coast allowed African and Arab merchants hundreds of miles inland to build large personal trading empires like that of </a:t>
            </a:r>
            <a:r>
              <a:rPr lang="en-US" sz="2000" b="1" dirty="0" err="1" smtClean="0"/>
              <a:t>Tippu</a:t>
            </a:r>
            <a:r>
              <a:rPr lang="en-US" sz="2000" b="1" dirty="0" smtClean="0"/>
              <a:t> Tip. </a:t>
            </a:r>
          </a:p>
          <a:p>
            <a:pPr eaLnBrk="1" hangingPunct="1">
              <a:lnSpc>
                <a:spcPct val="80000"/>
              </a:lnSpc>
              <a:buFont typeface="Wingdings" panose="05000000000000000000" pitchFamily="2" charset="2"/>
              <a:buNone/>
              <a:defRPr/>
            </a:pPr>
            <a:r>
              <a:rPr lang="en-US" sz="2000" b="1" dirty="0" smtClean="0"/>
              <a:t>	3.  Historians refer to these empires as “secondary empires” </a:t>
            </a:r>
          </a:p>
          <a:p>
            <a:pPr eaLnBrk="1" hangingPunct="1">
              <a:lnSpc>
                <a:spcPct val="80000"/>
              </a:lnSpc>
              <a:buFont typeface="Wingdings" panose="05000000000000000000" pitchFamily="2" charset="2"/>
              <a:buNone/>
              <a:defRPr/>
            </a:pPr>
            <a:r>
              <a:rPr lang="en-US" sz="2000" b="1" dirty="0" smtClean="0"/>
              <a:t>	4.  Egypt’s expansion southward in the nineteenth century may also be considered a secondary empire. Muhammad Ali invaded the Egyptian Sudan in order to secure slaves for his armies. </a:t>
            </a:r>
          </a:p>
          <a:p>
            <a:pPr eaLnBrk="1" hangingPunct="1">
              <a:lnSpc>
                <a:spcPct val="80000"/>
              </a:lnSpc>
              <a:buFontTx/>
              <a:buAutoNum type="arabicPeriod" startAt="3"/>
              <a:defRPr/>
            </a:pPr>
            <a:endParaRPr lang="en-US" sz="2000" dirty="0" smtClean="0"/>
          </a:p>
        </p:txBody>
      </p:sp>
    </p:spTree>
    <p:extLst>
      <p:ext uri="{BB962C8B-B14F-4D97-AF65-F5344CB8AC3E}">
        <p14:creationId xmlns:p14="http://schemas.microsoft.com/office/powerpoint/2010/main" val="3154761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6858000" cy="1338828"/>
          </a:xfrm>
          <a:prstGeom prst="rect">
            <a:avLst/>
          </a:prstGeom>
        </p:spPr>
        <p:txBody>
          <a:bodyPr wrap="square">
            <a:spAutoFit/>
          </a:bodyPr>
          <a:lstStyle/>
          <a:p>
            <a:pPr marL="342900" marR="0" lvl="0" indent="-342900">
              <a:lnSpc>
                <a:spcPct val="150000"/>
              </a:lnSpc>
              <a:spcBef>
                <a:spcPts val="0"/>
              </a:spcBef>
              <a:spcAft>
                <a:spcPts val="0"/>
              </a:spcAft>
              <a:buFont typeface="+mj-lt"/>
              <a:buAutoNum type="arabicPeriod"/>
            </a:pPr>
            <a:r>
              <a:rPr lang="en-US" b="1" dirty="0">
                <a:latin typeface="Arial" panose="020B0604020202020204" pitchFamily="34" charset="0"/>
                <a:ea typeface="Times New Roman" panose="02020603050405020304" pitchFamily="18" charset="0"/>
              </a:rPr>
              <a:t>Which of the following is the best description of trade patterns between Africa and Europe during the mid-19</a:t>
            </a:r>
            <a:r>
              <a:rPr lang="en-US" b="1" baseline="30000" dirty="0">
                <a:latin typeface="Arial" panose="020B0604020202020204" pitchFamily="34" charset="0"/>
                <a:ea typeface="Times New Roman" panose="02020603050405020304" pitchFamily="18" charset="0"/>
              </a:rPr>
              <a:t>th</a:t>
            </a:r>
            <a:r>
              <a:rPr lang="en-US" b="1" dirty="0">
                <a:latin typeface="Arial" panose="020B0604020202020204" pitchFamily="34" charset="0"/>
                <a:ea typeface="Times New Roman" panose="02020603050405020304" pitchFamily="18" charset="0"/>
              </a:rPr>
              <a:t> century?</a:t>
            </a:r>
            <a:endParaRPr lang="en-US" dirty="0">
              <a:effectLst/>
              <a:latin typeface="Arial" panose="020B0604020202020204" pitchFamily="34" charset="0"/>
              <a:ea typeface="Times New Roman" panose="02020603050405020304" pitchFamily="18" charset="0"/>
            </a:endParaRPr>
          </a:p>
        </p:txBody>
      </p:sp>
      <p:sp>
        <p:nvSpPr>
          <p:cNvPr id="3" name="Rectangle 2"/>
          <p:cNvSpPr/>
          <p:nvPr/>
        </p:nvSpPr>
        <p:spPr>
          <a:xfrm>
            <a:off x="1371600" y="1997839"/>
            <a:ext cx="5486400" cy="2308324"/>
          </a:xfrm>
          <a:prstGeom prst="rect">
            <a:avLst/>
          </a:prstGeom>
        </p:spPr>
        <p:txBody>
          <a:bodyPr wrap="square">
            <a:spAutoFit/>
          </a:bodyPr>
          <a:lstStyle/>
          <a:p>
            <a:pPr marL="742950" marR="0" lvl="1" indent="-285750">
              <a:lnSpc>
                <a:spcPct val="150000"/>
              </a:lnSpc>
              <a:spcBef>
                <a:spcPts val="0"/>
              </a:spcBef>
              <a:spcAft>
                <a:spcPts val="0"/>
              </a:spcAft>
              <a:buFont typeface="+mj-lt"/>
              <a:buAutoNum type="alphaLcPeriod"/>
            </a:pPr>
            <a:r>
              <a:rPr lang="en-US" sz="1200" dirty="0">
                <a:latin typeface="Arial" panose="020B0604020202020204" pitchFamily="34" charset="0"/>
                <a:ea typeface="Times New Roman" panose="02020603050405020304" pitchFamily="18" charset="0"/>
              </a:rPr>
              <a:t>Slaves were the most important trading good that Europeans wanted from Africa.</a:t>
            </a:r>
          </a:p>
          <a:p>
            <a:pPr marL="742950" marR="0" lvl="1" indent="-285750">
              <a:lnSpc>
                <a:spcPct val="150000"/>
              </a:lnSpc>
              <a:spcBef>
                <a:spcPts val="0"/>
              </a:spcBef>
              <a:spcAft>
                <a:spcPts val="0"/>
              </a:spcAft>
              <a:buFont typeface="+mj-lt"/>
              <a:buAutoNum type="alphaLcPeriod"/>
            </a:pPr>
            <a:r>
              <a:rPr lang="en-US" sz="1200" dirty="0">
                <a:latin typeface="Arial" panose="020B0604020202020204" pitchFamily="34" charset="0"/>
                <a:ea typeface="Times New Roman" panose="02020603050405020304" pitchFamily="18" charset="0"/>
              </a:rPr>
              <a:t>Most parts of Africa were colonies of European nations that supplied raw materials for industrial production</a:t>
            </a:r>
            <a:r>
              <a:rPr lang="en-US" sz="1200" dirty="0" smtClean="0">
                <a:latin typeface="Arial" panose="020B0604020202020204" pitchFamily="34" charset="0"/>
                <a:ea typeface="Times New Roman" panose="02020603050405020304" pitchFamily="18" charset="0"/>
              </a:rPr>
              <a:t>.</a:t>
            </a:r>
          </a:p>
          <a:p>
            <a:pPr marL="742950" marR="0" lvl="1" indent="-285750">
              <a:lnSpc>
                <a:spcPct val="150000"/>
              </a:lnSpc>
              <a:spcBef>
                <a:spcPts val="0"/>
              </a:spcBef>
              <a:spcAft>
                <a:spcPts val="0"/>
              </a:spcAft>
              <a:buFont typeface="+mj-lt"/>
              <a:buAutoNum type="alphaLcPeriod"/>
            </a:pPr>
            <a:r>
              <a:rPr lang="en-US" sz="1200" dirty="0"/>
              <a:t>Europeans traded manufactured goods to independent African states for gold, ivory, and palm oil</a:t>
            </a:r>
            <a:endParaRPr lang="en-US" sz="1200" dirty="0">
              <a:latin typeface="Arial" panose="020B0604020202020204" pitchFamily="34" charset="0"/>
              <a:ea typeface="Times New Roman" panose="02020603050405020304" pitchFamily="18" charset="0"/>
            </a:endParaRPr>
          </a:p>
          <a:p>
            <a:pPr marL="742950" marR="0" lvl="1" indent="-285750">
              <a:lnSpc>
                <a:spcPct val="150000"/>
              </a:lnSpc>
              <a:spcBef>
                <a:spcPts val="0"/>
              </a:spcBef>
              <a:spcAft>
                <a:spcPts val="0"/>
              </a:spcAft>
              <a:buFont typeface="+mj-lt"/>
              <a:buAutoNum type="alphaLcPeriod"/>
            </a:pPr>
            <a:r>
              <a:rPr lang="en-US" sz="1200" dirty="0" smtClean="0">
                <a:latin typeface="Arial" panose="020B0604020202020204" pitchFamily="34" charset="0"/>
                <a:ea typeface="Times New Roman" panose="02020603050405020304" pitchFamily="18" charset="0"/>
              </a:rPr>
              <a:t>Almost </a:t>
            </a:r>
            <a:r>
              <a:rPr lang="en-US" sz="1200" dirty="0">
                <a:latin typeface="Arial" panose="020B0604020202020204" pitchFamily="34" charset="0"/>
                <a:ea typeface="Times New Roman" panose="02020603050405020304" pitchFamily="18" charset="0"/>
              </a:rPr>
              <a:t>no trade existed between Europe and Africa after the slave trade had ended.</a:t>
            </a:r>
            <a:endParaRPr lang="en-US" sz="12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463471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064" y="838200"/>
            <a:ext cx="6549736" cy="5791199"/>
          </a:xfrm>
          <a:prstGeom prst="rect">
            <a:avLst/>
          </a:prstGeom>
        </p:spPr>
      </p:pic>
      <p:sp>
        <p:nvSpPr>
          <p:cNvPr id="6" name="Text Placeholder 5"/>
          <p:cNvSpPr>
            <a:spLocks noGrp="1"/>
          </p:cNvSpPr>
          <p:nvPr>
            <p:ph type="body" idx="1"/>
          </p:nvPr>
        </p:nvSpPr>
        <p:spPr/>
        <p:txBody>
          <a:bodyPr/>
          <a:lstStyle/>
          <a:p>
            <a:r>
              <a:rPr lang="en-US" dirty="0" smtClean="0"/>
              <a:t>British control over India</a:t>
            </a:r>
            <a:endParaRPr lang="en-US" dirty="0"/>
          </a:p>
        </p:txBody>
      </p:sp>
      <p:sp>
        <p:nvSpPr>
          <p:cNvPr id="5" name="Title 4"/>
          <p:cNvSpPr>
            <a:spLocks noGrp="1"/>
          </p:cNvSpPr>
          <p:nvPr>
            <p:ph type="title"/>
          </p:nvPr>
        </p:nvSpPr>
        <p:spPr/>
        <p:txBody>
          <a:bodyPr/>
          <a:lstStyle/>
          <a:p>
            <a:r>
              <a:rPr lang="en-US" dirty="0" smtClean="0"/>
              <a:t>British raj</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46" y="2971799"/>
            <a:ext cx="3048000" cy="1524000"/>
          </a:xfrm>
          <a:prstGeom prst="rect">
            <a:avLst/>
          </a:prstGeom>
        </p:spPr>
      </p:pic>
    </p:spTree>
    <p:extLst>
      <p:ext uri="{BB962C8B-B14F-4D97-AF65-F5344CB8AC3E}">
        <p14:creationId xmlns:p14="http://schemas.microsoft.com/office/powerpoint/2010/main" val="4121826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childTnLst>
                          </p:cTn>
                        </p:par>
                        <p:par>
                          <p:cTn id="22" fill="hold">
                            <p:stCondLst>
                              <p:cond delay="2000"/>
                            </p:stCondLst>
                            <p:childTnLst>
                              <p:par>
                                <p:cTn id="23" presetID="0" presetClass="path" presetSubtype="0" accel="50000" decel="50000" fill="hold" grpId="1" nodeType="afterEffect">
                                  <p:stCondLst>
                                    <p:cond delay="0"/>
                                  </p:stCondLst>
                                  <p:childTnLst>
                                    <p:animMotion origin="layout" path="M 5.55112E-17 3.33333E-6 L -0.1625 -0.46389 " pathEditMode="relative" rAng="0" ptsTypes="AA">
                                      <p:cBhvr>
                                        <p:cTn id="24" dur="2000" fill="hold"/>
                                        <p:tgtEl>
                                          <p:spTgt spid="5"/>
                                        </p:tgtEl>
                                        <p:attrNameLst>
                                          <p:attrName>ppt_x</p:attrName>
                                          <p:attrName>ppt_y</p:attrName>
                                        </p:attrNameLst>
                                      </p:cBhvr>
                                      <p:rCtr x="-8125" y="-23194"/>
                                    </p:animMotion>
                                  </p:childTnLst>
                                </p:cTn>
                              </p:par>
                              <p:par>
                                <p:cTn id="25" presetID="42" presetClass="exit" presetSubtype="0" fill="hold" nodeType="withEffect">
                                  <p:stCondLst>
                                    <p:cond delay="0"/>
                                  </p:stCondLst>
                                  <p:childTnLst>
                                    <p:animEffect transition="out" filter="fade">
                                      <p:cBhvr>
                                        <p:cTn id="26" dur="1000"/>
                                        <p:tgtEl>
                                          <p:spTgt spid="7"/>
                                        </p:tgtEl>
                                      </p:cBhvr>
                                    </p:animEffect>
                                    <p:anim calcmode="lin" valueType="num">
                                      <p:cBhvr>
                                        <p:cTn id="27" dur="1000"/>
                                        <p:tgtEl>
                                          <p:spTgt spid="7"/>
                                        </p:tgtEl>
                                        <p:attrNameLst>
                                          <p:attrName>ppt_x</p:attrName>
                                        </p:attrNameLst>
                                      </p:cBhvr>
                                      <p:tavLst>
                                        <p:tav tm="0">
                                          <p:val>
                                            <p:strVal val="ppt_x"/>
                                          </p:val>
                                        </p:tav>
                                        <p:tav tm="100000">
                                          <p:val>
                                            <p:strVal val="ppt_x"/>
                                          </p:val>
                                        </p:tav>
                                      </p:tavLst>
                                    </p:anim>
                                    <p:anim calcmode="lin" valueType="num">
                                      <p:cBhvr>
                                        <p:cTn id="28" dur="1000"/>
                                        <p:tgtEl>
                                          <p:spTgt spid="7"/>
                                        </p:tgtEl>
                                        <p:attrNameLst>
                                          <p:attrName>ppt_y</p:attrName>
                                        </p:attrNameLst>
                                      </p:cBhvr>
                                      <p:tavLst>
                                        <p:tav tm="0">
                                          <p:val>
                                            <p:strVal val="ppt_y"/>
                                          </p:val>
                                        </p:tav>
                                        <p:tav tm="100000">
                                          <p:val>
                                            <p:strVal val="ppt_y+.1"/>
                                          </p:val>
                                        </p:tav>
                                      </p:tavLst>
                                    </p:anim>
                                    <p:set>
                                      <p:cBhvr>
                                        <p:cTn id="29" dur="1" fill="hold">
                                          <p:stCondLst>
                                            <p:cond delay="999"/>
                                          </p:stCondLst>
                                        </p:cTn>
                                        <p:tgtEl>
                                          <p:spTgt spid="7"/>
                                        </p:tgtEl>
                                        <p:attrNameLst>
                                          <p:attrName>style.visibility</p:attrName>
                                        </p:attrNameLst>
                                      </p:cBhvr>
                                      <p:to>
                                        <p:strVal val="hidden"/>
                                      </p:to>
                                    </p:set>
                                  </p:childTnLst>
                                </p:cTn>
                              </p:par>
                            </p:childTnLst>
                          </p:cTn>
                        </p:par>
                        <p:par>
                          <p:cTn id="30" fill="hold">
                            <p:stCondLst>
                              <p:cond delay="4000"/>
                            </p:stCondLst>
                            <p:childTnLst>
                              <p:par>
                                <p:cTn id="31" presetID="31"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1371600"/>
          </a:xfrm>
          <a:prstGeom prst="rect">
            <a:avLst/>
          </a:prstGeom>
        </p:spPr>
      </p:pic>
      <p:graphicFrame>
        <p:nvGraphicFramePr>
          <p:cNvPr id="6" name="Content Placeholder 5"/>
          <p:cNvGraphicFramePr>
            <a:graphicFrameLocks noGrp="1"/>
          </p:cNvGraphicFramePr>
          <p:nvPr>
            <p:ph idx="1"/>
            <p:extLst>
              <p:ext uri="{D42A27DB-BD31-4B8C-83A1-F6EECF244321}">
                <p14:modId xmlns:p14="http://schemas.microsoft.com/office/powerpoint/2010/main" val="2527144306"/>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en-US" dirty="0" smtClean="0">
                <a:solidFill>
                  <a:srgbClr val="FFFF00"/>
                </a:solidFill>
              </a:rPr>
              <a:t>Pre-British raj</a:t>
            </a:r>
            <a:endParaRPr lang="en-US" dirty="0">
              <a:solidFill>
                <a:srgbClr val="FFFF00"/>
              </a:solidFill>
            </a:endParaRPr>
          </a:p>
        </p:txBody>
      </p:sp>
    </p:spTree>
    <p:extLst>
      <p:ext uri="{BB962C8B-B14F-4D97-AF65-F5344CB8AC3E}">
        <p14:creationId xmlns:p14="http://schemas.microsoft.com/office/powerpoint/2010/main" val="231354875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137160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2590031314"/>
              </p:ext>
            </p:extLst>
          </p:nvPr>
        </p:nvGraphicFramePr>
        <p:xfrm>
          <a:off x="381000" y="1719262"/>
          <a:ext cx="8407400" cy="49101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solidFill>
                  <a:srgbClr val="FFFF00"/>
                </a:solidFill>
              </a:rPr>
              <a:t>The creation and expansion of the British east India company</a:t>
            </a:r>
            <a:endParaRPr lang="en-US" dirty="0">
              <a:solidFill>
                <a:srgbClr val="FFFF00"/>
              </a:solidFill>
            </a:endParaRPr>
          </a:p>
        </p:txBody>
      </p:sp>
    </p:spTree>
    <p:extLst>
      <p:ext uri="{BB962C8B-B14F-4D97-AF65-F5344CB8AC3E}">
        <p14:creationId xmlns:p14="http://schemas.microsoft.com/office/powerpoint/2010/main" val="250325414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4">
                                            <p:graphicEl>
                                              <a:dgm id="{668F8552-B463-49FC-8FD7-2FD5F765D284}"/>
                                            </p:graphicEl>
                                          </p:spTgt>
                                        </p:tgtEl>
                                        <p:attrNameLst>
                                          <p:attrName>style.visibility</p:attrName>
                                        </p:attrNameLst>
                                      </p:cBhvr>
                                      <p:to>
                                        <p:strVal val="visible"/>
                                      </p:to>
                                    </p:set>
                                    <p:animEffect transition="in" filter="fade">
                                      <p:cBhvr>
                                        <p:cTn id="13" dur="1000"/>
                                        <p:tgtEl>
                                          <p:spTgt spid="4">
                                            <p:graphicEl>
                                              <a:dgm id="{668F8552-B463-49FC-8FD7-2FD5F765D284}"/>
                                            </p:graphicEl>
                                          </p:spTgt>
                                        </p:tgtEl>
                                      </p:cBhvr>
                                    </p:animEffect>
                                    <p:anim calcmode="lin" valueType="num">
                                      <p:cBhvr>
                                        <p:cTn id="14" dur="1000" fill="hold"/>
                                        <p:tgtEl>
                                          <p:spTgt spid="4">
                                            <p:graphicEl>
                                              <a:dgm id="{668F8552-B463-49FC-8FD7-2FD5F765D284}"/>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668F8552-B463-49FC-8FD7-2FD5F765D284}"/>
                                            </p:graphicEl>
                                          </p:spTgt>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4">
                                            <p:graphicEl>
                                              <a:dgm id="{3148DD7F-86B1-48E1-8DC7-AC6AABBF0921}"/>
                                            </p:graphicEl>
                                          </p:spTgt>
                                        </p:tgtEl>
                                        <p:attrNameLst>
                                          <p:attrName>style.visibility</p:attrName>
                                        </p:attrNameLst>
                                      </p:cBhvr>
                                      <p:to>
                                        <p:strVal val="visible"/>
                                      </p:to>
                                    </p:set>
                                    <p:animEffect transition="in" filter="fade">
                                      <p:cBhvr>
                                        <p:cTn id="18" dur="1000"/>
                                        <p:tgtEl>
                                          <p:spTgt spid="4">
                                            <p:graphicEl>
                                              <a:dgm id="{3148DD7F-86B1-48E1-8DC7-AC6AABBF0921}"/>
                                            </p:graphicEl>
                                          </p:spTgt>
                                        </p:tgtEl>
                                      </p:cBhvr>
                                    </p:animEffect>
                                    <p:anim calcmode="lin" valueType="num">
                                      <p:cBhvr>
                                        <p:cTn id="19" dur="1000" fill="hold"/>
                                        <p:tgtEl>
                                          <p:spTgt spid="4">
                                            <p:graphicEl>
                                              <a:dgm id="{3148DD7F-86B1-48E1-8DC7-AC6AABBF0921}"/>
                                            </p:graphicEl>
                                          </p:spTgt>
                                        </p:tgtEl>
                                        <p:attrNameLst>
                                          <p:attrName>ppt_x</p:attrName>
                                        </p:attrNameLst>
                                      </p:cBhvr>
                                      <p:tavLst>
                                        <p:tav tm="0">
                                          <p:val>
                                            <p:strVal val="#ppt_x"/>
                                          </p:val>
                                        </p:tav>
                                        <p:tav tm="100000">
                                          <p:val>
                                            <p:strVal val="#ppt_x"/>
                                          </p:val>
                                        </p:tav>
                                      </p:tavLst>
                                    </p:anim>
                                    <p:anim calcmode="lin" valueType="num">
                                      <p:cBhvr>
                                        <p:cTn id="20" dur="1000" fill="hold"/>
                                        <p:tgtEl>
                                          <p:spTgt spid="4">
                                            <p:graphicEl>
                                              <a:dgm id="{3148DD7F-86B1-48E1-8DC7-AC6AABBF0921}"/>
                                            </p:graphicEl>
                                          </p:spTgt>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4">
                                            <p:graphicEl>
                                              <a:dgm id="{7D572A00-ECD9-4492-B1B2-8BAE46ADFE31}"/>
                                            </p:graphicEl>
                                          </p:spTgt>
                                        </p:tgtEl>
                                        <p:attrNameLst>
                                          <p:attrName>style.visibility</p:attrName>
                                        </p:attrNameLst>
                                      </p:cBhvr>
                                      <p:to>
                                        <p:strVal val="visible"/>
                                      </p:to>
                                    </p:set>
                                    <p:animEffect transition="in" filter="fade">
                                      <p:cBhvr>
                                        <p:cTn id="24" dur="1000"/>
                                        <p:tgtEl>
                                          <p:spTgt spid="4">
                                            <p:graphicEl>
                                              <a:dgm id="{7D572A00-ECD9-4492-B1B2-8BAE46ADFE31}"/>
                                            </p:graphicEl>
                                          </p:spTgt>
                                        </p:tgtEl>
                                      </p:cBhvr>
                                    </p:animEffect>
                                    <p:anim calcmode="lin" valueType="num">
                                      <p:cBhvr>
                                        <p:cTn id="25" dur="1000" fill="hold"/>
                                        <p:tgtEl>
                                          <p:spTgt spid="4">
                                            <p:graphicEl>
                                              <a:dgm id="{7D572A00-ECD9-4492-B1B2-8BAE46ADFE31}"/>
                                            </p:graphicEl>
                                          </p:spTgt>
                                        </p:tgtEl>
                                        <p:attrNameLst>
                                          <p:attrName>ppt_x</p:attrName>
                                        </p:attrNameLst>
                                      </p:cBhvr>
                                      <p:tavLst>
                                        <p:tav tm="0">
                                          <p:val>
                                            <p:strVal val="#ppt_x"/>
                                          </p:val>
                                        </p:tav>
                                        <p:tav tm="100000">
                                          <p:val>
                                            <p:strVal val="#ppt_x"/>
                                          </p:val>
                                        </p:tav>
                                      </p:tavLst>
                                    </p:anim>
                                    <p:anim calcmode="lin" valueType="num">
                                      <p:cBhvr>
                                        <p:cTn id="26" dur="1000" fill="hold"/>
                                        <p:tgtEl>
                                          <p:spTgt spid="4">
                                            <p:graphicEl>
                                              <a:dgm id="{7D572A00-ECD9-4492-B1B2-8BAE46ADFE31}"/>
                                            </p:graphic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4">
                                            <p:graphicEl>
                                              <a:dgm id="{99545F7E-D5CC-409A-9E93-5DB63995C045}"/>
                                            </p:graphicEl>
                                          </p:spTgt>
                                        </p:tgtEl>
                                        <p:attrNameLst>
                                          <p:attrName>style.visibility</p:attrName>
                                        </p:attrNameLst>
                                      </p:cBhvr>
                                      <p:to>
                                        <p:strVal val="visible"/>
                                      </p:to>
                                    </p:set>
                                    <p:animEffect transition="in" filter="fade">
                                      <p:cBhvr>
                                        <p:cTn id="29" dur="1000"/>
                                        <p:tgtEl>
                                          <p:spTgt spid="4">
                                            <p:graphicEl>
                                              <a:dgm id="{99545F7E-D5CC-409A-9E93-5DB63995C045}"/>
                                            </p:graphicEl>
                                          </p:spTgt>
                                        </p:tgtEl>
                                      </p:cBhvr>
                                    </p:animEffect>
                                    <p:anim calcmode="lin" valueType="num">
                                      <p:cBhvr>
                                        <p:cTn id="30" dur="1000" fill="hold"/>
                                        <p:tgtEl>
                                          <p:spTgt spid="4">
                                            <p:graphicEl>
                                              <a:dgm id="{99545F7E-D5CC-409A-9E93-5DB63995C045}"/>
                                            </p:graphicEl>
                                          </p:spTgt>
                                        </p:tgtEl>
                                        <p:attrNameLst>
                                          <p:attrName>ppt_x</p:attrName>
                                        </p:attrNameLst>
                                      </p:cBhvr>
                                      <p:tavLst>
                                        <p:tav tm="0">
                                          <p:val>
                                            <p:strVal val="#ppt_x"/>
                                          </p:val>
                                        </p:tav>
                                        <p:tav tm="100000">
                                          <p:val>
                                            <p:strVal val="#ppt_x"/>
                                          </p:val>
                                        </p:tav>
                                      </p:tavLst>
                                    </p:anim>
                                    <p:anim calcmode="lin" valueType="num">
                                      <p:cBhvr>
                                        <p:cTn id="31" dur="1000" fill="hold"/>
                                        <p:tgtEl>
                                          <p:spTgt spid="4">
                                            <p:graphicEl>
                                              <a:dgm id="{99545F7E-D5CC-409A-9E93-5DB63995C045}"/>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7" presetClass="entr" presetSubtype="0" fill="hold" grpId="0" nodeType="afterEffect">
                                  <p:stCondLst>
                                    <p:cond delay="0"/>
                                  </p:stCondLst>
                                  <p:childTnLst>
                                    <p:set>
                                      <p:cBhvr>
                                        <p:cTn id="34" dur="1" fill="hold">
                                          <p:stCondLst>
                                            <p:cond delay="0"/>
                                          </p:stCondLst>
                                        </p:cTn>
                                        <p:tgtEl>
                                          <p:spTgt spid="4">
                                            <p:graphicEl>
                                              <a:dgm id="{46191E75-A20B-4ABF-9149-F8A132C43D4B}"/>
                                            </p:graphicEl>
                                          </p:spTgt>
                                        </p:tgtEl>
                                        <p:attrNameLst>
                                          <p:attrName>style.visibility</p:attrName>
                                        </p:attrNameLst>
                                      </p:cBhvr>
                                      <p:to>
                                        <p:strVal val="visible"/>
                                      </p:to>
                                    </p:set>
                                    <p:animEffect transition="in" filter="fade">
                                      <p:cBhvr>
                                        <p:cTn id="35" dur="1000"/>
                                        <p:tgtEl>
                                          <p:spTgt spid="4">
                                            <p:graphicEl>
                                              <a:dgm id="{46191E75-A20B-4ABF-9149-F8A132C43D4B}"/>
                                            </p:graphicEl>
                                          </p:spTgt>
                                        </p:tgtEl>
                                      </p:cBhvr>
                                    </p:animEffect>
                                    <p:anim calcmode="lin" valueType="num">
                                      <p:cBhvr>
                                        <p:cTn id="36" dur="1000" fill="hold"/>
                                        <p:tgtEl>
                                          <p:spTgt spid="4">
                                            <p:graphicEl>
                                              <a:dgm id="{46191E75-A20B-4ABF-9149-F8A132C43D4B}"/>
                                            </p:graphicEl>
                                          </p:spTgt>
                                        </p:tgtEl>
                                        <p:attrNameLst>
                                          <p:attrName>ppt_x</p:attrName>
                                        </p:attrNameLst>
                                      </p:cBhvr>
                                      <p:tavLst>
                                        <p:tav tm="0">
                                          <p:val>
                                            <p:strVal val="#ppt_x"/>
                                          </p:val>
                                        </p:tav>
                                        <p:tav tm="100000">
                                          <p:val>
                                            <p:strVal val="#ppt_x"/>
                                          </p:val>
                                        </p:tav>
                                      </p:tavLst>
                                    </p:anim>
                                    <p:anim calcmode="lin" valueType="num">
                                      <p:cBhvr>
                                        <p:cTn id="37" dur="1000" fill="hold"/>
                                        <p:tgtEl>
                                          <p:spTgt spid="4">
                                            <p:graphicEl>
                                              <a:dgm id="{46191E75-A20B-4ABF-9149-F8A132C43D4B}"/>
                                            </p:graphicEl>
                                          </p:spTgt>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4">
                                            <p:graphicEl>
                                              <a:dgm id="{1FFAFAA3-DE96-4F9E-9F38-2AF77FA2DF43}"/>
                                            </p:graphicEl>
                                          </p:spTgt>
                                        </p:tgtEl>
                                        <p:attrNameLst>
                                          <p:attrName>style.visibility</p:attrName>
                                        </p:attrNameLst>
                                      </p:cBhvr>
                                      <p:to>
                                        <p:strVal val="visible"/>
                                      </p:to>
                                    </p:set>
                                    <p:animEffect transition="in" filter="fade">
                                      <p:cBhvr>
                                        <p:cTn id="40" dur="1000"/>
                                        <p:tgtEl>
                                          <p:spTgt spid="4">
                                            <p:graphicEl>
                                              <a:dgm id="{1FFAFAA3-DE96-4F9E-9F38-2AF77FA2DF43}"/>
                                            </p:graphicEl>
                                          </p:spTgt>
                                        </p:tgtEl>
                                      </p:cBhvr>
                                    </p:animEffect>
                                    <p:anim calcmode="lin" valueType="num">
                                      <p:cBhvr>
                                        <p:cTn id="41" dur="1000" fill="hold"/>
                                        <p:tgtEl>
                                          <p:spTgt spid="4">
                                            <p:graphicEl>
                                              <a:dgm id="{1FFAFAA3-DE96-4F9E-9F38-2AF77FA2DF43}"/>
                                            </p:graphicEl>
                                          </p:spTgt>
                                        </p:tgtEl>
                                        <p:attrNameLst>
                                          <p:attrName>ppt_x</p:attrName>
                                        </p:attrNameLst>
                                      </p:cBhvr>
                                      <p:tavLst>
                                        <p:tav tm="0">
                                          <p:val>
                                            <p:strVal val="#ppt_x"/>
                                          </p:val>
                                        </p:tav>
                                        <p:tav tm="100000">
                                          <p:val>
                                            <p:strVal val="#ppt_x"/>
                                          </p:val>
                                        </p:tav>
                                      </p:tavLst>
                                    </p:anim>
                                    <p:anim calcmode="lin" valueType="num">
                                      <p:cBhvr>
                                        <p:cTn id="42" dur="1000" fill="hold"/>
                                        <p:tgtEl>
                                          <p:spTgt spid="4">
                                            <p:graphicEl>
                                              <a:dgm id="{1FFAFAA3-DE96-4F9E-9F38-2AF77FA2DF43}"/>
                                            </p:graphic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47" presetClass="entr" presetSubtype="0" fill="hold" grpId="0" nodeType="afterEffect">
                                  <p:stCondLst>
                                    <p:cond delay="0"/>
                                  </p:stCondLst>
                                  <p:childTnLst>
                                    <p:set>
                                      <p:cBhvr>
                                        <p:cTn id="45" dur="1" fill="hold">
                                          <p:stCondLst>
                                            <p:cond delay="0"/>
                                          </p:stCondLst>
                                        </p:cTn>
                                        <p:tgtEl>
                                          <p:spTgt spid="4">
                                            <p:graphicEl>
                                              <a:dgm id="{CBC925A8-C7BE-490D-BF66-0CBADDA9F271}"/>
                                            </p:graphicEl>
                                          </p:spTgt>
                                        </p:tgtEl>
                                        <p:attrNameLst>
                                          <p:attrName>style.visibility</p:attrName>
                                        </p:attrNameLst>
                                      </p:cBhvr>
                                      <p:to>
                                        <p:strVal val="visible"/>
                                      </p:to>
                                    </p:set>
                                    <p:animEffect transition="in" filter="fade">
                                      <p:cBhvr>
                                        <p:cTn id="46" dur="1000"/>
                                        <p:tgtEl>
                                          <p:spTgt spid="4">
                                            <p:graphicEl>
                                              <a:dgm id="{CBC925A8-C7BE-490D-BF66-0CBADDA9F271}"/>
                                            </p:graphicEl>
                                          </p:spTgt>
                                        </p:tgtEl>
                                      </p:cBhvr>
                                    </p:animEffect>
                                    <p:anim calcmode="lin" valueType="num">
                                      <p:cBhvr>
                                        <p:cTn id="47" dur="1000" fill="hold"/>
                                        <p:tgtEl>
                                          <p:spTgt spid="4">
                                            <p:graphicEl>
                                              <a:dgm id="{CBC925A8-C7BE-490D-BF66-0CBADDA9F271}"/>
                                            </p:graphicEl>
                                          </p:spTgt>
                                        </p:tgtEl>
                                        <p:attrNameLst>
                                          <p:attrName>ppt_x</p:attrName>
                                        </p:attrNameLst>
                                      </p:cBhvr>
                                      <p:tavLst>
                                        <p:tav tm="0">
                                          <p:val>
                                            <p:strVal val="#ppt_x"/>
                                          </p:val>
                                        </p:tav>
                                        <p:tav tm="100000">
                                          <p:val>
                                            <p:strVal val="#ppt_x"/>
                                          </p:val>
                                        </p:tav>
                                      </p:tavLst>
                                    </p:anim>
                                    <p:anim calcmode="lin" valueType="num">
                                      <p:cBhvr>
                                        <p:cTn id="48" dur="1000" fill="hold"/>
                                        <p:tgtEl>
                                          <p:spTgt spid="4">
                                            <p:graphicEl>
                                              <a:dgm id="{CBC925A8-C7BE-490D-BF66-0CBADDA9F271}"/>
                                            </p:graphicEl>
                                          </p:spTgt>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4">
                                            <p:graphicEl>
                                              <a:dgm id="{90C0179A-C5D2-4408-862C-14EC42023C79}"/>
                                            </p:graphicEl>
                                          </p:spTgt>
                                        </p:tgtEl>
                                        <p:attrNameLst>
                                          <p:attrName>style.visibility</p:attrName>
                                        </p:attrNameLst>
                                      </p:cBhvr>
                                      <p:to>
                                        <p:strVal val="visible"/>
                                      </p:to>
                                    </p:set>
                                    <p:animEffect transition="in" filter="fade">
                                      <p:cBhvr>
                                        <p:cTn id="51" dur="1000"/>
                                        <p:tgtEl>
                                          <p:spTgt spid="4">
                                            <p:graphicEl>
                                              <a:dgm id="{90C0179A-C5D2-4408-862C-14EC42023C79}"/>
                                            </p:graphicEl>
                                          </p:spTgt>
                                        </p:tgtEl>
                                      </p:cBhvr>
                                    </p:animEffect>
                                    <p:anim calcmode="lin" valueType="num">
                                      <p:cBhvr>
                                        <p:cTn id="52" dur="1000" fill="hold"/>
                                        <p:tgtEl>
                                          <p:spTgt spid="4">
                                            <p:graphicEl>
                                              <a:dgm id="{90C0179A-C5D2-4408-862C-14EC42023C79}"/>
                                            </p:graphicEl>
                                          </p:spTgt>
                                        </p:tgtEl>
                                        <p:attrNameLst>
                                          <p:attrName>ppt_x</p:attrName>
                                        </p:attrNameLst>
                                      </p:cBhvr>
                                      <p:tavLst>
                                        <p:tav tm="0">
                                          <p:val>
                                            <p:strVal val="#ppt_x"/>
                                          </p:val>
                                        </p:tav>
                                        <p:tav tm="100000">
                                          <p:val>
                                            <p:strVal val="#ppt_x"/>
                                          </p:val>
                                        </p:tav>
                                      </p:tavLst>
                                    </p:anim>
                                    <p:anim calcmode="lin" valueType="num">
                                      <p:cBhvr>
                                        <p:cTn id="53" dur="1000" fill="hold"/>
                                        <p:tgtEl>
                                          <p:spTgt spid="4">
                                            <p:graphicEl>
                                              <a:dgm id="{90C0179A-C5D2-4408-862C-14EC42023C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p:bldSub>
      </p:bldGraphic>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1371600"/>
          </a:xfrm>
          <a:prstGeom prst="rect">
            <a:avLst/>
          </a:prstGeom>
        </p:spPr>
      </p:pic>
      <p:sp>
        <p:nvSpPr>
          <p:cNvPr id="3" name="Title 2"/>
          <p:cNvSpPr>
            <a:spLocks noGrp="1"/>
          </p:cNvSpPr>
          <p:nvPr>
            <p:ph type="title"/>
          </p:nvPr>
        </p:nvSpPr>
        <p:spPr/>
        <p:txBody>
          <a:bodyPr/>
          <a:lstStyle/>
          <a:p>
            <a:r>
              <a:rPr lang="en-US" dirty="0" smtClean="0">
                <a:solidFill>
                  <a:srgbClr val="FFFF00"/>
                </a:solidFill>
              </a:rPr>
              <a:t>Economy of the British raj</a:t>
            </a:r>
            <a:endParaRPr lang="en-US"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56533288"/>
              </p:ext>
            </p:extLst>
          </p:nvPr>
        </p:nvGraphicFramePr>
        <p:xfrm>
          <a:off x="381000" y="1719263"/>
          <a:ext cx="8407400"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93998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6">
                                            <p:graphicEl>
                                              <a:dgm id="{EBF7E70E-BD40-4819-A191-F1A08EE2A1A1}"/>
                                            </p:graphicEl>
                                          </p:spTgt>
                                        </p:tgtEl>
                                        <p:attrNameLst>
                                          <p:attrName>style.visibility</p:attrName>
                                        </p:attrNameLst>
                                      </p:cBhvr>
                                      <p:to>
                                        <p:strVal val="visible"/>
                                      </p:to>
                                    </p:set>
                                    <p:anim calcmode="lin" valueType="num">
                                      <p:cBhvr additive="base">
                                        <p:cTn id="13" dur="500" fill="hold"/>
                                        <p:tgtEl>
                                          <p:spTgt spid="6">
                                            <p:graphicEl>
                                              <a:dgm id="{EBF7E70E-BD40-4819-A191-F1A08EE2A1A1}"/>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graphicEl>
                                              <a:dgm id="{EBF7E70E-BD40-4819-A191-F1A08EE2A1A1}"/>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graphicEl>
                                              <a:dgm id="{9D1AE826-8DB4-4F71-A630-44BC69835867}"/>
                                            </p:graphicEl>
                                          </p:spTgt>
                                        </p:tgtEl>
                                        <p:attrNameLst>
                                          <p:attrName>style.visibility</p:attrName>
                                        </p:attrNameLst>
                                      </p:cBhvr>
                                      <p:to>
                                        <p:strVal val="visible"/>
                                      </p:to>
                                    </p:set>
                                    <p:anim calcmode="lin" valueType="num">
                                      <p:cBhvr additive="base">
                                        <p:cTn id="17" dur="500" fill="hold"/>
                                        <p:tgtEl>
                                          <p:spTgt spid="6">
                                            <p:graphicEl>
                                              <a:dgm id="{9D1AE826-8DB4-4F71-A630-44BC69835867}"/>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graphicEl>
                                              <a:dgm id="{9D1AE826-8DB4-4F71-A630-44BC69835867}"/>
                                            </p:graphicEl>
                                          </p:spTgt>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1" fill="hold" grpId="0" nodeType="afterEffect">
                                  <p:stCondLst>
                                    <p:cond delay="0"/>
                                  </p:stCondLst>
                                  <p:childTnLst>
                                    <p:set>
                                      <p:cBhvr>
                                        <p:cTn id="21" dur="1" fill="hold">
                                          <p:stCondLst>
                                            <p:cond delay="0"/>
                                          </p:stCondLst>
                                        </p:cTn>
                                        <p:tgtEl>
                                          <p:spTgt spid="6">
                                            <p:graphicEl>
                                              <a:dgm id="{057F7840-DA2F-4331-A0DE-8199947C252A}"/>
                                            </p:graphicEl>
                                          </p:spTgt>
                                        </p:tgtEl>
                                        <p:attrNameLst>
                                          <p:attrName>style.visibility</p:attrName>
                                        </p:attrNameLst>
                                      </p:cBhvr>
                                      <p:to>
                                        <p:strVal val="visible"/>
                                      </p:to>
                                    </p:set>
                                    <p:anim calcmode="lin" valueType="num">
                                      <p:cBhvr additive="base">
                                        <p:cTn id="22" dur="500" fill="hold"/>
                                        <p:tgtEl>
                                          <p:spTgt spid="6">
                                            <p:graphicEl>
                                              <a:dgm id="{057F7840-DA2F-4331-A0DE-8199947C252A}"/>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graphicEl>
                                              <a:dgm id="{057F7840-DA2F-4331-A0DE-8199947C252A}"/>
                                            </p:graphicEl>
                                          </p:spTgt>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6">
                                            <p:graphicEl>
                                              <a:dgm id="{2A353879-3B1C-43FD-AE9D-7E71A9E77379}"/>
                                            </p:graphicEl>
                                          </p:spTgt>
                                        </p:tgtEl>
                                        <p:attrNameLst>
                                          <p:attrName>style.visibility</p:attrName>
                                        </p:attrNameLst>
                                      </p:cBhvr>
                                      <p:to>
                                        <p:strVal val="visible"/>
                                      </p:to>
                                    </p:set>
                                    <p:anim calcmode="lin" valueType="num">
                                      <p:cBhvr additive="base">
                                        <p:cTn id="26" dur="500" fill="hold"/>
                                        <p:tgtEl>
                                          <p:spTgt spid="6">
                                            <p:graphicEl>
                                              <a:dgm id="{2A353879-3B1C-43FD-AE9D-7E71A9E77379}"/>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graphicEl>
                                              <a:dgm id="{2A353879-3B1C-43FD-AE9D-7E71A9E77379}"/>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6" grpId="0" uiExpand="1">
        <p:bldSub>
          <a:bldDgm/>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1371600"/>
          </a:xfrm>
          <a:prstGeom prst="rect">
            <a:avLst/>
          </a:prstGeom>
        </p:spPr>
      </p:pic>
      <p:sp>
        <p:nvSpPr>
          <p:cNvPr id="3" name="Title 2"/>
          <p:cNvSpPr>
            <a:spLocks noGrp="1"/>
          </p:cNvSpPr>
          <p:nvPr>
            <p:ph type="title"/>
          </p:nvPr>
        </p:nvSpPr>
        <p:spPr/>
        <p:txBody>
          <a:bodyPr/>
          <a:lstStyle/>
          <a:p>
            <a:r>
              <a:rPr lang="en-US" dirty="0" smtClean="0">
                <a:solidFill>
                  <a:srgbClr val="FFFF00"/>
                </a:solidFill>
              </a:rPr>
              <a:t>Politics and the goal </a:t>
            </a:r>
            <a:br>
              <a:rPr lang="en-US" dirty="0" smtClean="0">
                <a:solidFill>
                  <a:srgbClr val="FFFF00"/>
                </a:solidFill>
              </a:rPr>
            </a:br>
            <a:r>
              <a:rPr lang="en-US" dirty="0" smtClean="0">
                <a:solidFill>
                  <a:srgbClr val="FFFF00"/>
                </a:solidFill>
              </a:rPr>
              <a:t>of the British raj</a:t>
            </a:r>
            <a:endParaRPr lang="en-US" dirty="0">
              <a:solidFill>
                <a:srgbClr val="FFFF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10755137"/>
              </p:ext>
            </p:extLst>
          </p:nvPr>
        </p:nvGraphicFramePr>
        <p:xfrm>
          <a:off x="381000" y="1719262"/>
          <a:ext cx="8407400" cy="47577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01921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graphicEl>
                                              <a:dgm id="{97C5C662-35A5-498B-B261-D2F820CCEBF1}"/>
                                            </p:graphicEl>
                                          </p:spTgt>
                                        </p:tgtEl>
                                        <p:attrNameLst>
                                          <p:attrName>style.visibility</p:attrName>
                                        </p:attrNameLst>
                                      </p:cBhvr>
                                      <p:to>
                                        <p:strVal val="visible"/>
                                      </p:to>
                                    </p:set>
                                    <p:animEffect transition="in" filter="fade">
                                      <p:cBhvr>
                                        <p:cTn id="7" dur="2000"/>
                                        <p:tgtEl>
                                          <p:spTgt spid="6">
                                            <p:graphicEl>
                                              <a:dgm id="{97C5C662-35A5-498B-B261-D2F820CCEBF1}"/>
                                            </p:graphicEl>
                                          </p:spTgt>
                                        </p:tgtEl>
                                      </p:cBhvr>
                                    </p:animEffect>
                                    <p:anim calcmode="lin" valueType="num">
                                      <p:cBhvr>
                                        <p:cTn id="8" dur="2000" fill="hold"/>
                                        <p:tgtEl>
                                          <p:spTgt spid="6">
                                            <p:graphicEl>
                                              <a:dgm id="{97C5C662-35A5-498B-B261-D2F820CCEBF1}"/>
                                            </p:graphicEl>
                                          </p:spTgt>
                                        </p:tgtEl>
                                        <p:attrNameLst>
                                          <p:attrName>ppt_w</p:attrName>
                                        </p:attrNameLst>
                                      </p:cBhvr>
                                      <p:tavLst>
                                        <p:tav tm="0" fmla="#ppt_w*sin(2.5*pi*$)">
                                          <p:val>
                                            <p:fltVal val="0"/>
                                          </p:val>
                                        </p:tav>
                                        <p:tav tm="100000">
                                          <p:val>
                                            <p:fltVal val="1"/>
                                          </p:val>
                                        </p:tav>
                                      </p:tavLst>
                                    </p:anim>
                                    <p:anim calcmode="lin" valueType="num">
                                      <p:cBhvr>
                                        <p:cTn id="9" dur="2000" fill="hold"/>
                                        <p:tgtEl>
                                          <p:spTgt spid="6">
                                            <p:graphicEl>
                                              <a:dgm id="{97C5C662-35A5-498B-B261-D2F820CCEBF1}"/>
                                            </p:graphicEl>
                                          </p:spTgt>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45" presetClass="entr" presetSubtype="0" fill="hold" grpId="0" nodeType="afterEffect">
                                  <p:stCondLst>
                                    <p:cond delay="0"/>
                                  </p:stCondLst>
                                  <p:childTnLst>
                                    <p:set>
                                      <p:cBhvr>
                                        <p:cTn id="12" dur="1" fill="hold">
                                          <p:stCondLst>
                                            <p:cond delay="0"/>
                                          </p:stCondLst>
                                        </p:cTn>
                                        <p:tgtEl>
                                          <p:spTgt spid="6">
                                            <p:graphicEl>
                                              <a:dgm id="{E4B2684B-C655-450C-8C6B-36360448A6D9}"/>
                                            </p:graphicEl>
                                          </p:spTgt>
                                        </p:tgtEl>
                                        <p:attrNameLst>
                                          <p:attrName>style.visibility</p:attrName>
                                        </p:attrNameLst>
                                      </p:cBhvr>
                                      <p:to>
                                        <p:strVal val="visible"/>
                                      </p:to>
                                    </p:set>
                                    <p:animEffect transition="in" filter="fade">
                                      <p:cBhvr>
                                        <p:cTn id="13" dur="2000"/>
                                        <p:tgtEl>
                                          <p:spTgt spid="6">
                                            <p:graphicEl>
                                              <a:dgm id="{E4B2684B-C655-450C-8C6B-36360448A6D9}"/>
                                            </p:graphicEl>
                                          </p:spTgt>
                                        </p:tgtEl>
                                      </p:cBhvr>
                                    </p:animEffect>
                                    <p:anim calcmode="lin" valueType="num">
                                      <p:cBhvr>
                                        <p:cTn id="14" dur="2000" fill="hold"/>
                                        <p:tgtEl>
                                          <p:spTgt spid="6">
                                            <p:graphicEl>
                                              <a:dgm id="{E4B2684B-C655-450C-8C6B-36360448A6D9}"/>
                                            </p:graphicEl>
                                          </p:spTgt>
                                        </p:tgtEl>
                                        <p:attrNameLst>
                                          <p:attrName>ppt_w</p:attrName>
                                        </p:attrNameLst>
                                      </p:cBhvr>
                                      <p:tavLst>
                                        <p:tav tm="0" fmla="#ppt_w*sin(2.5*pi*$)">
                                          <p:val>
                                            <p:fltVal val="0"/>
                                          </p:val>
                                        </p:tav>
                                        <p:tav tm="100000">
                                          <p:val>
                                            <p:fltVal val="1"/>
                                          </p:val>
                                        </p:tav>
                                      </p:tavLst>
                                    </p:anim>
                                    <p:anim calcmode="lin" valueType="num">
                                      <p:cBhvr>
                                        <p:cTn id="15" dur="2000" fill="hold"/>
                                        <p:tgtEl>
                                          <p:spTgt spid="6">
                                            <p:graphicEl>
                                              <a:dgm id="{E4B2684B-C655-450C-8C6B-36360448A6D9}"/>
                                            </p:graphicEl>
                                          </p:spTgt>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45" presetClass="entr" presetSubtype="0" fill="hold" grpId="0" nodeType="afterEffect">
                                  <p:stCondLst>
                                    <p:cond delay="0"/>
                                  </p:stCondLst>
                                  <p:childTnLst>
                                    <p:set>
                                      <p:cBhvr>
                                        <p:cTn id="18" dur="1" fill="hold">
                                          <p:stCondLst>
                                            <p:cond delay="0"/>
                                          </p:stCondLst>
                                        </p:cTn>
                                        <p:tgtEl>
                                          <p:spTgt spid="6">
                                            <p:graphicEl>
                                              <a:dgm id="{7DED7FC6-B5CA-45A9-BC27-74ACAEB90565}"/>
                                            </p:graphicEl>
                                          </p:spTgt>
                                        </p:tgtEl>
                                        <p:attrNameLst>
                                          <p:attrName>style.visibility</p:attrName>
                                        </p:attrNameLst>
                                      </p:cBhvr>
                                      <p:to>
                                        <p:strVal val="visible"/>
                                      </p:to>
                                    </p:set>
                                    <p:animEffect transition="in" filter="fade">
                                      <p:cBhvr>
                                        <p:cTn id="19" dur="2000"/>
                                        <p:tgtEl>
                                          <p:spTgt spid="6">
                                            <p:graphicEl>
                                              <a:dgm id="{7DED7FC6-B5CA-45A9-BC27-74ACAEB90565}"/>
                                            </p:graphicEl>
                                          </p:spTgt>
                                        </p:tgtEl>
                                      </p:cBhvr>
                                    </p:animEffect>
                                    <p:anim calcmode="lin" valueType="num">
                                      <p:cBhvr>
                                        <p:cTn id="20" dur="2000" fill="hold"/>
                                        <p:tgtEl>
                                          <p:spTgt spid="6">
                                            <p:graphicEl>
                                              <a:dgm id="{7DED7FC6-B5CA-45A9-BC27-74ACAEB90565}"/>
                                            </p:graphicEl>
                                          </p:spTgt>
                                        </p:tgtEl>
                                        <p:attrNameLst>
                                          <p:attrName>ppt_w</p:attrName>
                                        </p:attrNameLst>
                                      </p:cBhvr>
                                      <p:tavLst>
                                        <p:tav tm="0" fmla="#ppt_w*sin(2.5*pi*$)">
                                          <p:val>
                                            <p:fltVal val="0"/>
                                          </p:val>
                                        </p:tav>
                                        <p:tav tm="100000">
                                          <p:val>
                                            <p:fltVal val="1"/>
                                          </p:val>
                                        </p:tav>
                                      </p:tavLst>
                                    </p:anim>
                                    <p:anim calcmode="lin" valueType="num">
                                      <p:cBhvr>
                                        <p:cTn id="21" dur="2000" fill="hold"/>
                                        <p:tgtEl>
                                          <p:spTgt spid="6">
                                            <p:graphicEl>
                                              <a:dgm id="{7DED7FC6-B5CA-45A9-BC27-74ACAEB90565}"/>
                                            </p:graphicEl>
                                          </p:spTgt>
                                        </p:tgtEl>
                                        <p:attrNameLst>
                                          <p:attrName>ppt_h</p:attrName>
                                        </p:attrNameLst>
                                      </p:cBhvr>
                                      <p:tavLst>
                                        <p:tav tm="0">
                                          <p:val>
                                            <p:strVal val="#ppt_h"/>
                                          </p:val>
                                        </p:tav>
                                        <p:tav tm="100000">
                                          <p:val>
                                            <p:strVal val="#ppt_h"/>
                                          </p:val>
                                        </p:tav>
                                      </p:tavLst>
                                    </p:anim>
                                  </p:childTnLst>
                                </p:cTn>
                              </p:par>
                            </p:childTnLst>
                          </p:cTn>
                        </p:par>
                        <p:par>
                          <p:cTn id="22" fill="hold">
                            <p:stCondLst>
                              <p:cond delay="6000"/>
                            </p:stCondLst>
                            <p:childTnLst>
                              <p:par>
                                <p:cTn id="23" presetID="45" presetClass="entr" presetSubtype="0" fill="hold" grpId="0" nodeType="afterEffect">
                                  <p:stCondLst>
                                    <p:cond delay="0"/>
                                  </p:stCondLst>
                                  <p:childTnLst>
                                    <p:set>
                                      <p:cBhvr>
                                        <p:cTn id="24" dur="1" fill="hold">
                                          <p:stCondLst>
                                            <p:cond delay="0"/>
                                          </p:stCondLst>
                                        </p:cTn>
                                        <p:tgtEl>
                                          <p:spTgt spid="6">
                                            <p:graphicEl>
                                              <a:dgm id="{060CEE3E-4257-4BDE-B12F-5F3BBE0DC180}"/>
                                            </p:graphicEl>
                                          </p:spTgt>
                                        </p:tgtEl>
                                        <p:attrNameLst>
                                          <p:attrName>style.visibility</p:attrName>
                                        </p:attrNameLst>
                                      </p:cBhvr>
                                      <p:to>
                                        <p:strVal val="visible"/>
                                      </p:to>
                                    </p:set>
                                    <p:animEffect transition="in" filter="fade">
                                      <p:cBhvr>
                                        <p:cTn id="25" dur="2000"/>
                                        <p:tgtEl>
                                          <p:spTgt spid="6">
                                            <p:graphicEl>
                                              <a:dgm id="{060CEE3E-4257-4BDE-B12F-5F3BBE0DC180}"/>
                                            </p:graphicEl>
                                          </p:spTgt>
                                        </p:tgtEl>
                                      </p:cBhvr>
                                    </p:animEffect>
                                    <p:anim calcmode="lin" valueType="num">
                                      <p:cBhvr>
                                        <p:cTn id="26" dur="2000" fill="hold"/>
                                        <p:tgtEl>
                                          <p:spTgt spid="6">
                                            <p:graphicEl>
                                              <a:dgm id="{060CEE3E-4257-4BDE-B12F-5F3BBE0DC180}"/>
                                            </p:graphicEl>
                                          </p:spTgt>
                                        </p:tgtEl>
                                        <p:attrNameLst>
                                          <p:attrName>ppt_w</p:attrName>
                                        </p:attrNameLst>
                                      </p:cBhvr>
                                      <p:tavLst>
                                        <p:tav tm="0" fmla="#ppt_w*sin(2.5*pi*$)">
                                          <p:val>
                                            <p:fltVal val="0"/>
                                          </p:val>
                                        </p:tav>
                                        <p:tav tm="100000">
                                          <p:val>
                                            <p:fltVal val="1"/>
                                          </p:val>
                                        </p:tav>
                                      </p:tavLst>
                                    </p:anim>
                                    <p:anim calcmode="lin" valueType="num">
                                      <p:cBhvr>
                                        <p:cTn id="27" dur="2000" fill="hold"/>
                                        <p:tgtEl>
                                          <p:spTgt spid="6">
                                            <p:graphicEl>
                                              <a:dgm id="{060CEE3E-4257-4BDE-B12F-5F3BBE0DC180}"/>
                                            </p:graphicEl>
                                          </p:spTgt>
                                        </p:tgtEl>
                                        <p:attrNameLst>
                                          <p:attrName>ppt_h</p:attrName>
                                        </p:attrNameLst>
                                      </p:cBhvr>
                                      <p:tavLst>
                                        <p:tav tm="0">
                                          <p:val>
                                            <p:strVal val="#ppt_h"/>
                                          </p:val>
                                        </p:tav>
                                        <p:tav tm="100000">
                                          <p:val>
                                            <p:strVal val="#ppt_h"/>
                                          </p:val>
                                        </p:tav>
                                      </p:tavLst>
                                    </p:anim>
                                  </p:childTnLst>
                                </p:cTn>
                              </p:par>
                            </p:childTnLst>
                          </p:cTn>
                        </p:par>
                        <p:par>
                          <p:cTn id="28" fill="hold">
                            <p:stCondLst>
                              <p:cond delay="8000"/>
                            </p:stCondLst>
                            <p:childTnLst>
                              <p:par>
                                <p:cTn id="29" presetID="45" presetClass="entr" presetSubtype="0" fill="hold" grpId="0" nodeType="afterEffect">
                                  <p:stCondLst>
                                    <p:cond delay="0"/>
                                  </p:stCondLst>
                                  <p:childTnLst>
                                    <p:set>
                                      <p:cBhvr>
                                        <p:cTn id="30" dur="1" fill="hold">
                                          <p:stCondLst>
                                            <p:cond delay="0"/>
                                          </p:stCondLst>
                                        </p:cTn>
                                        <p:tgtEl>
                                          <p:spTgt spid="6">
                                            <p:graphicEl>
                                              <a:dgm id="{E13CAF6D-2291-4935-B19C-CDF11E1C97B4}"/>
                                            </p:graphicEl>
                                          </p:spTgt>
                                        </p:tgtEl>
                                        <p:attrNameLst>
                                          <p:attrName>style.visibility</p:attrName>
                                        </p:attrNameLst>
                                      </p:cBhvr>
                                      <p:to>
                                        <p:strVal val="visible"/>
                                      </p:to>
                                    </p:set>
                                    <p:animEffect transition="in" filter="fade">
                                      <p:cBhvr>
                                        <p:cTn id="31" dur="2000"/>
                                        <p:tgtEl>
                                          <p:spTgt spid="6">
                                            <p:graphicEl>
                                              <a:dgm id="{E13CAF6D-2291-4935-B19C-CDF11E1C97B4}"/>
                                            </p:graphicEl>
                                          </p:spTgt>
                                        </p:tgtEl>
                                      </p:cBhvr>
                                    </p:animEffect>
                                    <p:anim calcmode="lin" valueType="num">
                                      <p:cBhvr>
                                        <p:cTn id="32" dur="2000" fill="hold"/>
                                        <p:tgtEl>
                                          <p:spTgt spid="6">
                                            <p:graphicEl>
                                              <a:dgm id="{E13CAF6D-2291-4935-B19C-CDF11E1C97B4}"/>
                                            </p:graphicEl>
                                          </p:spTgt>
                                        </p:tgtEl>
                                        <p:attrNameLst>
                                          <p:attrName>ppt_w</p:attrName>
                                        </p:attrNameLst>
                                      </p:cBhvr>
                                      <p:tavLst>
                                        <p:tav tm="0" fmla="#ppt_w*sin(2.5*pi*$)">
                                          <p:val>
                                            <p:fltVal val="0"/>
                                          </p:val>
                                        </p:tav>
                                        <p:tav tm="100000">
                                          <p:val>
                                            <p:fltVal val="1"/>
                                          </p:val>
                                        </p:tav>
                                      </p:tavLst>
                                    </p:anim>
                                    <p:anim calcmode="lin" valueType="num">
                                      <p:cBhvr>
                                        <p:cTn id="33" dur="2000" fill="hold"/>
                                        <p:tgtEl>
                                          <p:spTgt spid="6">
                                            <p:graphicEl>
                                              <a:dgm id="{E13CAF6D-2291-4935-B19C-CDF11E1C97B4}"/>
                                            </p:graphicEl>
                                          </p:spTgt>
                                        </p:tgtEl>
                                        <p:attrNameLst>
                                          <p:attrName>ppt_h</p:attrName>
                                        </p:attrNameLst>
                                      </p:cBhvr>
                                      <p:tavLst>
                                        <p:tav tm="0">
                                          <p:val>
                                            <p:strVal val="#ppt_h"/>
                                          </p:val>
                                        </p:tav>
                                        <p:tav tm="100000">
                                          <p:val>
                                            <p:strVal val="#ppt_h"/>
                                          </p:val>
                                        </p:tav>
                                      </p:tavLst>
                                    </p:anim>
                                  </p:childTnLst>
                                </p:cTn>
                              </p:par>
                            </p:childTnLst>
                          </p:cTn>
                        </p:par>
                        <p:par>
                          <p:cTn id="34" fill="hold">
                            <p:stCondLst>
                              <p:cond delay="10000"/>
                            </p:stCondLst>
                            <p:childTnLst>
                              <p:par>
                                <p:cTn id="35" presetID="45" presetClass="entr" presetSubtype="0" fill="hold" grpId="0" nodeType="afterEffect">
                                  <p:stCondLst>
                                    <p:cond delay="0"/>
                                  </p:stCondLst>
                                  <p:childTnLst>
                                    <p:set>
                                      <p:cBhvr>
                                        <p:cTn id="36" dur="1" fill="hold">
                                          <p:stCondLst>
                                            <p:cond delay="0"/>
                                          </p:stCondLst>
                                        </p:cTn>
                                        <p:tgtEl>
                                          <p:spTgt spid="6">
                                            <p:graphicEl>
                                              <a:dgm id="{638327F2-27C7-4892-AC7D-FA80EE3413B2}"/>
                                            </p:graphicEl>
                                          </p:spTgt>
                                        </p:tgtEl>
                                        <p:attrNameLst>
                                          <p:attrName>style.visibility</p:attrName>
                                        </p:attrNameLst>
                                      </p:cBhvr>
                                      <p:to>
                                        <p:strVal val="visible"/>
                                      </p:to>
                                    </p:set>
                                    <p:animEffect transition="in" filter="fade">
                                      <p:cBhvr>
                                        <p:cTn id="37" dur="2000"/>
                                        <p:tgtEl>
                                          <p:spTgt spid="6">
                                            <p:graphicEl>
                                              <a:dgm id="{638327F2-27C7-4892-AC7D-FA80EE3413B2}"/>
                                            </p:graphicEl>
                                          </p:spTgt>
                                        </p:tgtEl>
                                      </p:cBhvr>
                                    </p:animEffect>
                                    <p:anim calcmode="lin" valueType="num">
                                      <p:cBhvr>
                                        <p:cTn id="38" dur="2000" fill="hold"/>
                                        <p:tgtEl>
                                          <p:spTgt spid="6">
                                            <p:graphicEl>
                                              <a:dgm id="{638327F2-27C7-4892-AC7D-FA80EE3413B2}"/>
                                            </p:graphicEl>
                                          </p:spTgt>
                                        </p:tgtEl>
                                        <p:attrNameLst>
                                          <p:attrName>ppt_w</p:attrName>
                                        </p:attrNameLst>
                                      </p:cBhvr>
                                      <p:tavLst>
                                        <p:tav tm="0" fmla="#ppt_w*sin(2.5*pi*$)">
                                          <p:val>
                                            <p:fltVal val="0"/>
                                          </p:val>
                                        </p:tav>
                                        <p:tav tm="100000">
                                          <p:val>
                                            <p:fltVal val="1"/>
                                          </p:val>
                                        </p:tav>
                                      </p:tavLst>
                                    </p:anim>
                                    <p:anim calcmode="lin" valueType="num">
                                      <p:cBhvr>
                                        <p:cTn id="39" dur="2000" fill="hold"/>
                                        <p:tgtEl>
                                          <p:spTgt spid="6">
                                            <p:graphicEl>
                                              <a:dgm id="{638327F2-27C7-4892-AC7D-FA80EE3413B2}"/>
                                            </p:graphicEl>
                                          </p:spTgt>
                                        </p:tgtEl>
                                        <p:attrNameLst>
                                          <p:attrName>ppt_h</p:attrName>
                                        </p:attrNameLst>
                                      </p:cBhvr>
                                      <p:tavLst>
                                        <p:tav tm="0">
                                          <p:val>
                                            <p:strVal val="#ppt_h"/>
                                          </p:val>
                                        </p:tav>
                                        <p:tav tm="100000">
                                          <p:val>
                                            <p:strVal val="#ppt_h"/>
                                          </p:val>
                                        </p:tav>
                                      </p:tavLst>
                                    </p:anim>
                                  </p:childTnLst>
                                </p:cTn>
                              </p:par>
                            </p:childTnLst>
                          </p:cTn>
                        </p:par>
                        <p:par>
                          <p:cTn id="40" fill="hold">
                            <p:stCondLst>
                              <p:cond delay="12000"/>
                            </p:stCondLst>
                            <p:childTnLst>
                              <p:par>
                                <p:cTn id="41" presetID="45" presetClass="entr" presetSubtype="0" fill="hold" grpId="0" nodeType="afterEffect">
                                  <p:stCondLst>
                                    <p:cond delay="0"/>
                                  </p:stCondLst>
                                  <p:childTnLst>
                                    <p:set>
                                      <p:cBhvr>
                                        <p:cTn id="42" dur="1" fill="hold">
                                          <p:stCondLst>
                                            <p:cond delay="0"/>
                                          </p:stCondLst>
                                        </p:cTn>
                                        <p:tgtEl>
                                          <p:spTgt spid="6">
                                            <p:graphicEl>
                                              <a:dgm id="{BA60B74B-319D-4F2B-BF5B-6C09406D2D15}"/>
                                            </p:graphicEl>
                                          </p:spTgt>
                                        </p:tgtEl>
                                        <p:attrNameLst>
                                          <p:attrName>style.visibility</p:attrName>
                                        </p:attrNameLst>
                                      </p:cBhvr>
                                      <p:to>
                                        <p:strVal val="visible"/>
                                      </p:to>
                                    </p:set>
                                    <p:animEffect transition="in" filter="fade">
                                      <p:cBhvr>
                                        <p:cTn id="43" dur="2000"/>
                                        <p:tgtEl>
                                          <p:spTgt spid="6">
                                            <p:graphicEl>
                                              <a:dgm id="{BA60B74B-319D-4F2B-BF5B-6C09406D2D15}"/>
                                            </p:graphicEl>
                                          </p:spTgt>
                                        </p:tgtEl>
                                      </p:cBhvr>
                                    </p:animEffect>
                                    <p:anim calcmode="lin" valueType="num">
                                      <p:cBhvr>
                                        <p:cTn id="44" dur="2000" fill="hold"/>
                                        <p:tgtEl>
                                          <p:spTgt spid="6">
                                            <p:graphicEl>
                                              <a:dgm id="{BA60B74B-319D-4F2B-BF5B-6C09406D2D15}"/>
                                            </p:graphicEl>
                                          </p:spTgt>
                                        </p:tgtEl>
                                        <p:attrNameLst>
                                          <p:attrName>ppt_w</p:attrName>
                                        </p:attrNameLst>
                                      </p:cBhvr>
                                      <p:tavLst>
                                        <p:tav tm="0" fmla="#ppt_w*sin(2.5*pi*$)">
                                          <p:val>
                                            <p:fltVal val="0"/>
                                          </p:val>
                                        </p:tav>
                                        <p:tav tm="100000">
                                          <p:val>
                                            <p:fltVal val="1"/>
                                          </p:val>
                                        </p:tav>
                                      </p:tavLst>
                                    </p:anim>
                                    <p:anim calcmode="lin" valueType="num">
                                      <p:cBhvr>
                                        <p:cTn id="45" dur="2000" fill="hold"/>
                                        <p:tgtEl>
                                          <p:spTgt spid="6">
                                            <p:graphicEl>
                                              <a:dgm id="{BA60B74B-319D-4F2B-BF5B-6C09406D2D15}"/>
                                            </p:graphicEl>
                                          </p:spTgt>
                                        </p:tgtEl>
                                        <p:attrNameLst>
                                          <p:attrName>ppt_h</p:attrName>
                                        </p:attrNameLst>
                                      </p:cBhvr>
                                      <p:tavLst>
                                        <p:tav tm="0">
                                          <p:val>
                                            <p:strVal val="#ppt_h"/>
                                          </p:val>
                                        </p:tav>
                                        <p:tav tm="100000">
                                          <p:val>
                                            <p:strVal val="#ppt_h"/>
                                          </p:val>
                                        </p:tav>
                                      </p:tavLst>
                                    </p:anim>
                                  </p:childTnLst>
                                </p:cTn>
                              </p:par>
                            </p:childTnLst>
                          </p:cTn>
                        </p:par>
                        <p:par>
                          <p:cTn id="46" fill="hold">
                            <p:stCondLst>
                              <p:cond delay="14000"/>
                            </p:stCondLst>
                            <p:childTnLst>
                              <p:par>
                                <p:cTn id="47" presetID="45" presetClass="entr" presetSubtype="0" fill="hold" grpId="0" nodeType="afterEffect">
                                  <p:stCondLst>
                                    <p:cond delay="0"/>
                                  </p:stCondLst>
                                  <p:childTnLst>
                                    <p:set>
                                      <p:cBhvr>
                                        <p:cTn id="48" dur="1" fill="hold">
                                          <p:stCondLst>
                                            <p:cond delay="0"/>
                                          </p:stCondLst>
                                        </p:cTn>
                                        <p:tgtEl>
                                          <p:spTgt spid="6">
                                            <p:graphicEl>
                                              <a:dgm id="{3736DBC6-14B3-4C14-BCB4-E190314B2D89}"/>
                                            </p:graphicEl>
                                          </p:spTgt>
                                        </p:tgtEl>
                                        <p:attrNameLst>
                                          <p:attrName>style.visibility</p:attrName>
                                        </p:attrNameLst>
                                      </p:cBhvr>
                                      <p:to>
                                        <p:strVal val="visible"/>
                                      </p:to>
                                    </p:set>
                                    <p:animEffect transition="in" filter="fade">
                                      <p:cBhvr>
                                        <p:cTn id="49" dur="2000"/>
                                        <p:tgtEl>
                                          <p:spTgt spid="6">
                                            <p:graphicEl>
                                              <a:dgm id="{3736DBC6-14B3-4C14-BCB4-E190314B2D89}"/>
                                            </p:graphicEl>
                                          </p:spTgt>
                                        </p:tgtEl>
                                      </p:cBhvr>
                                    </p:animEffect>
                                    <p:anim calcmode="lin" valueType="num">
                                      <p:cBhvr>
                                        <p:cTn id="50" dur="2000" fill="hold"/>
                                        <p:tgtEl>
                                          <p:spTgt spid="6">
                                            <p:graphicEl>
                                              <a:dgm id="{3736DBC6-14B3-4C14-BCB4-E190314B2D89}"/>
                                            </p:graphicEl>
                                          </p:spTgt>
                                        </p:tgtEl>
                                        <p:attrNameLst>
                                          <p:attrName>ppt_w</p:attrName>
                                        </p:attrNameLst>
                                      </p:cBhvr>
                                      <p:tavLst>
                                        <p:tav tm="0" fmla="#ppt_w*sin(2.5*pi*$)">
                                          <p:val>
                                            <p:fltVal val="0"/>
                                          </p:val>
                                        </p:tav>
                                        <p:tav tm="100000">
                                          <p:val>
                                            <p:fltVal val="1"/>
                                          </p:val>
                                        </p:tav>
                                      </p:tavLst>
                                    </p:anim>
                                    <p:anim calcmode="lin" valueType="num">
                                      <p:cBhvr>
                                        <p:cTn id="51" dur="2000" fill="hold"/>
                                        <p:tgtEl>
                                          <p:spTgt spid="6">
                                            <p:graphicEl>
                                              <a:dgm id="{3736DBC6-14B3-4C14-BCB4-E190314B2D89}"/>
                                            </p:graphicEl>
                                          </p:spTgt>
                                        </p:tgtEl>
                                        <p:attrNameLst>
                                          <p:attrName>ppt_h</p:attrName>
                                        </p:attrNameLst>
                                      </p:cBhvr>
                                      <p:tavLst>
                                        <p:tav tm="0">
                                          <p:val>
                                            <p:strVal val="#ppt_h"/>
                                          </p:val>
                                        </p:tav>
                                        <p:tav tm="100000">
                                          <p:val>
                                            <p:strVal val="#ppt_h"/>
                                          </p:val>
                                        </p:tav>
                                      </p:tavLst>
                                    </p:anim>
                                  </p:childTnLst>
                                </p:cTn>
                              </p:par>
                            </p:childTnLst>
                          </p:cTn>
                        </p:par>
                        <p:par>
                          <p:cTn id="52" fill="hold">
                            <p:stCondLst>
                              <p:cond delay="16000"/>
                            </p:stCondLst>
                            <p:childTnLst>
                              <p:par>
                                <p:cTn id="53" presetID="45" presetClass="entr" presetSubtype="0" fill="hold" grpId="0" nodeType="afterEffect">
                                  <p:stCondLst>
                                    <p:cond delay="0"/>
                                  </p:stCondLst>
                                  <p:childTnLst>
                                    <p:set>
                                      <p:cBhvr>
                                        <p:cTn id="54" dur="1" fill="hold">
                                          <p:stCondLst>
                                            <p:cond delay="0"/>
                                          </p:stCondLst>
                                        </p:cTn>
                                        <p:tgtEl>
                                          <p:spTgt spid="6">
                                            <p:graphicEl>
                                              <a:dgm id="{8F2C47B7-A165-475F-A3C7-AC0C7AA97698}"/>
                                            </p:graphicEl>
                                          </p:spTgt>
                                        </p:tgtEl>
                                        <p:attrNameLst>
                                          <p:attrName>style.visibility</p:attrName>
                                        </p:attrNameLst>
                                      </p:cBhvr>
                                      <p:to>
                                        <p:strVal val="visible"/>
                                      </p:to>
                                    </p:set>
                                    <p:animEffect transition="in" filter="fade">
                                      <p:cBhvr>
                                        <p:cTn id="55" dur="2000"/>
                                        <p:tgtEl>
                                          <p:spTgt spid="6">
                                            <p:graphicEl>
                                              <a:dgm id="{8F2C47B7-A165-475F-A3C7-AC0C7AA97698}"/>
                                            </p:graphicEl>
                                          </p:spTgt>
                                        </p:tgtEl>
                                      </p:cBhvr>
                                    </p:animEffect>
                                    <p:anim calcmode="lin" valueType="num">
                                      <p:cBhvr>
                                        <p:cTn id="56" dur="2000" fill="hold"/>
                                        <p:tgtEl>
                                          <p:spTgt spid="6">
                                            <p:graphicEl>
                                              <a:dgm id="{8F2C47B7-A165-475F-A3C7-AC0C7AA97698}"/>
                                            </p:graphicEl>
                                          </p:spTgt>
                                        </p:tgtEl>
                                        <p:attrNameLst>
                                          <p:attrName>ppt_w</p:attrName>
                                        </p:attrNameLst>
                                      </p:cBhvr>
                                      <p:tavLst>
                                        <p:tav tm="0" fmla="#ppt_w*sin(2.5*pi*$)">
                                          <p:val>
                                            <p:fltVal val="0"/>
                                          </p:val>
                                        </p:tav>
                                        <p:tav tm="100000">
                                          <p:val>
                                            <p:fltVal val="1"/>
                                          </p:val>
                                        </p:tav>
                                      </p:tavLst>
                                    </p:anim>
                                    <p:anim calcmode="lin" valueType="num">
                                      <p:cBhvr>
                                        <p:cTn id="57" dur="2000" fill="hold"/>
                                        <p:tgtEl>
                                          <p:spTgt spid="6">
                                            <p:graphicEl>
                                              <a:dgm id="{8F2C47B7-A165-475F-A3C7-AC0C7AA97698}"/>
                                            </p:graphicEl>
                                          </p:spTgt>
                                        </p:tgtEl>
                                        <p:attrNameLst>
                                          <p:attrName>ppt_h</p:attrName>
                                        </p:attrNameLst>
                                      </p:cBhvr>
                                      <p:tavLst>
                                        <p:tav tm="0">
                                          <p:val>
                                            <p:strVal val="#ppt_h"/>
                                          </p:val>
                                        </p:tav>
                                        <p:tav tm="100000">
                                          <p:val>
                                            <p:strVal val="#ppt_h"/>
                                          </p:val>
                                        </p:tav>
                                      </p:tavLst>
                                    </p:anim>
                                  </p:childTnLst>
                                </p:cTn>
                              </p:par>
                            </p:childTnLst>
                          </p:cTn>
                        </p:par>
                        <p:par>
                          <p:cTn id="58" fill="hold">
                            <p:stCondLst>
                              <p:cond delay="18000"/>
                            </p:stCondLst>
                            <p:childTnLst>
                              <p:par>
                                <p:cTn id="59" presetID="45" presetClass="entr" presetSubtype="0" fill="hold" grpId="0" nodeType="afterEffect">
                                  <p:stCondLst>
                                    <p:cond delay="0"/>
                                  </p:stCondLst>
                                  <p:childTnLst>
                                    <p:set>
                                      <p:cBhvr>
                                        <p:cTn id="60" dur="1" fill="hold">
                                          <p:stCondLst>
                                            <p:cond delay="0"/>
                                          </p:stCondLst>
                                        </p:cTn>
                                        <p:tgtEl>
                                          <p:spTgt spid="6">
                                            <p:graphicEl>
                                              <a:dgm id="{E40FFCD4-AAD4-4D63-B88F-2CA26DBAA071}"/>
                                            </p:graphicEl>
                                          </p:spTgt>
                                        </p:tgtEl>
                                        <p:attrNameLst>
                                          <p:attrName>style.visibility</p:attrName>
                                        </p:attrNameLst>
                                      </p:cBhvr>
                                      <p:to>
                                        <p:strVal val="visible"/>
                                      </p:to>
                                    </p:set>
                                    <p:animEffect transition="in" filter="fade">
                                      <p:cBhvr>
                                        <p:cTn id="61" dur="2000"/>
                                        <p:tgtEl>
                                          <p:spTgt spid="6">
                                            <p:graphicEl>
                                              <a:dgm id="{E40FFCD4-AAD4-4D63-B88F-2CA26DBAA071}"/>
                                            </p:graphicEl>
                                          </p:spTgt>
                                        </p:tgtEl>
                                      </p:cBhvr>
                                    </p:animEffect>
                                    <p:anim calcmode="lin" valueType="num">
                                      <p:cBhvr>
                                        <p:cTn id="62" dur="2000" fill="hold"/>
                                        <p:tgtEl>
                                          <p:spTgt spid="6">
                                            <p:graphicEl>
                                              <a:dgm id="{E40FFCD4-AAD4-4D63-B88F-2CA26DBAA071}"/>
                                            </p:graphicEl>
                                          </p:spTgt>
                                        </p:tgtEl>
                                        <p:attrNameLst>
                                          <p:attrName>ppt_w</p:attrName>
                                        </p:attrNameLst>
                                      </p:cBhvr>
                                      <p:tavLst>
                                        <p:tav tm="0" fmla="#ppt_w*sin(2.5*pi*$)">
                                          <p:val>
                                            <p:fltVal val="0"/>
                                          </p:val>
                                        </p:tav>
                                        <p:tav tm="100000">
                                          <p:val>
                                            <p:fltVal val="1"/>
                                          </p:val>
                                        </p:tav>
                                      </p:tavLst>
                                    </p:anim>
                                    <p:anim calcmode="lin" valueType="num">
                                      <p:cBhvr>
                                        <p:cTn id="63" dur="2000" fill="hold"/>
                                        <p:tgtEl>
                                          <p:spTgt spid="6">
                                            <p:graphicEl>
                                              <a:dgm id="{E40FFCD4-AAD4-4D63-B88F-2CA26DBAA071}"/>
                                            </p:graphicEl>
                                          </p:spTgt>
                                        </p:tgtEl>
                                        <p:attrNameLst>
                                          <p:attrName>ppt_h</p:attrName>
                                        </p:attrNameLst>
                                      </p:cBhvr>
                                      <p:tavLst>
                                        <p:tav tm="0">
                                          <p:val>
                                            <p:strVal val="#ppt_h"/>
                                          </p:val>
                                        </p:tav>
                                        <p:tav tm="100000">
                                          <p:val>
                                            <p:strVal val="#ppt_h"/>
                                          </p:val>
                                        </p:tav>
                                      </p:tavLst>
                                    </p:anim>
                                  </p:childTnLst>
                                </p:cTn>
                              </p:par>
                            </p:childTnLst>
                          </p:cTn>
                        </p:par>
                        <p:par>
                          <p:cTn id="64" fill="hold">
                            <p:stCondLst>
                              <p:cond delay="20000"/>
                            </p:stCondLst>
                            <p:childTnLst>
                              <p:par>
                                <p:cTn id="65" presetID="45" presetClass="entr" presetSubtype="0" fill="hold" grpId="0" nodeType="afterEffect">
                                  <p:stCondLst>
                                    <p:cond delay="0"/>
                                  </p:stCondLst>
                                  <p:childTnLst>
                                    <p:set>
                                      <p:cBhvr>
                                        <p:cTn id="66" dur="1" fill="hold">
                                          <p:stCondLst>
                                            <p:cond delay="0"/>
                                          </p:stCondLst>
                                        </p:cTn>
                                        <p:tgtEl>
                                          <p:spTgt spid="6">
                                            <p:graphicEl>
                                              <a:dgm id="{AE892BDF-9BC8-4250-8352-2B83907D9AFB}"/>
                                            </p:graphicEl>
                                          </p:spTgt>
                                        </p:tgtEl>
                                        <p:attrNameLst>
                                          <p:attrName>style.visibility</p:attrName>
                                        </p:attrNameLst>
                                      </p:cBhvr>
                                      <p:to>
                                        <p:strVal val="visible"/>
                                      </p:to>
                                    </p:set>
                                    <p:animEffect transition="in" filter="fade">
                                      <p:cBhvr>
                                        <p:cTn id="67" dur="2000"/>
                                        <p:tgtEl>
                                          <p:spTgt spid="6">
                                            <p:graphicEl>
                                              <a:dgm id="{AE892BDF-9BC8-4250-8352-2B83907D9AFB}"/>
                                            </p:graphicEl>
                                          </p:spTgt>
                                        </p:tgtEl>
                                      </p:cBhvr>
                                    </p:animEffect>
                                    <p:anim calcmode="lin" valueType="num">
                                      <p:cBhvr>
                                        <p:cTn id="68" dur="2000" fill="hold"/>
                                        <p:tgtEl>
                                          <p:spTgt spid="6">
                                            <p:graphicEl>
                                              <a:dgm id="{AE892BDF-9BC8-4250-8352-2B83907D9AFB}"/>
                                            </p:graphicEl>
                                          </p:spTgt>
                                        </p:tgtEl>
                                        <p:attrNameLst>
                                          <p:attrName>ppt_w</p:attrName>
                                        </p:attrNameLst>
                                      </p:cBhvr>
                                      <p:tavLst>
                                        <p:tav tm="0" fmla="#ppt_w*sin(2.5*pi*$)">
                                          <p:val>
                                            <p:fltVal val="0"/>
                                          </p:val>
                                        </p:tav>
                                        <p:tav tm="100000">
                                          <p:val>
                                            <p:fltVal val="1"/>
                                          </p:val>
                                        </p:tav>
                                      </p:tavLst>
                                    </p:anim>
                                    <p:anim calcmode="lin" valueType="num">
                                      <p:cBhvr>
                                        <p:cTn id="69" dur="2000" fill="hold"/>
                                        <p:tgtEl>
                                          <p:spTgt spid="6">
                                            <p:graphicEl>
                                              <a:dgm id="{AE892BDF-9BC8-4250-8352-2B83907D9AFB}"/>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137160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52511396"/>
              </p:ext>
            </p:extLst>
          </p:nvPr>
        </p:nvGraphicFramePr>
        <p:xfrm>
          <a:off x="152400" y="1719262"/>
          <a:ext cx="8839200" cy="48339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solidFill>
                  <a:srgbClr val="FFFF00"/>
                </a:solidFill>
              </a:rPr>
              <a:t>Growing discontent </a:t>
            </a:r>
            <a:br>
              <a:rPr lang="en-US" dirty="0" smtClean="0">
                <a:solidFill>
                  <a:srgbClr val="FFFF00"/>
                </a:solidFill>
              </a:rPr>
            </a:br>
            <a:r>
              <a:rPr lang="en-US" dirty="0" smtClean="0">
                <a:solidFill>
                  <a:srgbClr val="FFFF00"/>
                </a:solidFill>
              </a:rPr>
              <a:t>of the common people</a:t>
            </a:r>
            <a:endParaRPr lang="en-US" dirty="0">
              <a:solidFill>
                <a:srgbClr val="FFFF00"/>
              </a:solidFill>
            </a:endParaRPr>
          </a:p>
        </p:txBody>
      </p:sp>
    </p:spTree>
    <p:extLst>
      <p:ext uri="{BB962C8B-B14F-4D97-AF65-F5344CB8AC3E}">
        <p14:creationId xmlns:p14="http://schemas.microsoft.com/office/powerpoint/2010/main" val="8959535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4">
                                            <p:graphicEl>
                                              <a:dgm id="{C02668F5-D0BA-495E-9EF7-8FF1070594D8}"/>
                                            </p:graphicEl>
                                          </p:spTgt>
                                        </p:tgtEl>
                                        <p:attrNameLst>
                                          <p:attrName>style.visibility</p:attrName>
                                        </p:attrNameLst>
                                      </p:cBhvr>
                                      <p:to>
                                        <p:strVal val="visible"/>
                                      </p:to>
                                    </p:set>
                                    <p:animEffect transition="in" filter="fade">
                                      <p:cBhvr>
                                        <p:cTn id="13" dur="1000"/>
                                        <p:tgtEl>
                                          <p:spTgt spid="4">
                                            <p:graphicEl>
                                              <a:dgm id="{C02668F5-D0BA-495E-9EF7-8FF1070594D8}"/>
                                            </p:graphicEl>
                                          </p:spTgt>
                                        </p:tgtEl>
                                      </p:cBhvr>
                                    </p:animEffect>
                                    <p:anim calcmode="lin" valueType="num">
                                      <p:cBhvr>
                                        <p:cTn id="14" dur="1000" fill="hold"/>
                                        <p:tgtEl>
                                          <p:spTgt spid="4">
                                            <p:graphicEl>
                                              <a:dgm id="{C02668F5-D0BA-495E-9EF7-8FF1070594D8}"/>
                                            </p:graphicEl>
                                          </p:spTgt>
                                        </p:tgtEl>
                                        <p:attrNameLst>
                                          <p:attrName>ppt_x</p:attrName>
                                        </p:attrNameLst>
                                      </p:cBhvr>
                                      <p:tavLst>
                                        <p:tav tm="0">
                                          <p:val>
                                            <p:strVal val="#ppt_x"/>
                                          </p:val>
                                        </p:tav>
                                        <p:tav tm="100000">
                                          <p:val>
                                            <p:strVal val="#ppt_x"/>
                                          </p:val>
                                        </p:tav>
                                      </p:tavLst>
                                    </p:anim>
                                    <p:anim calcmode="lin" valueType="num">
                                      <p:cBhvr>
                                        <p:cTn id="15" dur="1000" fill="hold"/>
                                        <p:tgtEl>
                                          <p:spTgt spid="4">
                                            <p:graphicEl>
                                              <a:dgm id="{C02668F5-D0BA-495E-9EF7-8FF1070594D8}"/>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4">
                                            <p:graphicEl>
                                              <a:dgm id="{03C6AD1A-1D95-4E39-AADB-AB8EE21E1A05}"/>
                                            </p:graphicEl>
                                          </p:spTgt>
                                        </p:tgtEl>
                                        <p:attrNameLst>
                                          <p:attrName>style.visibility</p:attrName>
                                        </p:attrNameLst>
                                      </p:cBhvr>
                                      <p:to>
                                        <p:strVal val="visible"/>
                                      </p:to>
                                    </p:set>
                                    <p:animEffect transition="in" filter="fade">
                                      <p:cBhvr>
                                        <p:cTn id="19" dur="1000"/>
                                        <p:tgtEl>
                                          <p:spTgt spid="4">
                                            <p:graphicEl>
                                              <a:dgm id="{03C6AD1A-1D95-4E39-AADB-AB8EE21E1A05}"/>
                                            </p:graphicEl>
                                          </p:spTgt>
                                        </p:tgtEl>
                                      </p:cBhvr>
                                    </p:animEffect>
                                    <p:anim calcmode="lin" valueType="num">
                                      <p:cBhvr>
                                        <p:cTn id="20" dur="1000" fill="hold"/>
                                        <p:tgtEl>
                                          <p:spTgt spid="4">
                                            <p:graphicEl>
                                              <a:dgm id="{03C6AD1A-1D95-4E39-AADB-AB8EE21E1A05}"/>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03C6AD1A-1D95-4E39-AADB-AB8EE21E1A05}"/>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4">
                                            <p:graphicEl>
                                              <a:dgm id="{730516B0-B93B-4268-9708-497CAB248F8A}"/>
                                            </p:graphicEl>
                                          </p:spTgt>
                                        </p:tgtEl>
                                        <p:attrNameLst>
                                          <p:attrName>style.visibility</p:attrName>
                                        </p:attrNameLst>
                                      </p:cBhvr>
                                      <p:to>
                                        <p:strVal val="visible"/>
                                      </p:to>
                                    </p:set>
                                    <p:animEffect transition="in" filter="fade">
                                      <p:cBhvr>
                                        <p:cTn id="25" dur="1000"/>
                                        <p:tgtEl>
                                          <p:spTgt spid="4">
                                            <p:graphicEl>
                                              <a:dgm id="{730516B0-B93B-4268-9708-497CAB248F8A}"/>
                                            </p:graphicEl>
                                          </p:spTgt>
                                        </p:tgtEl>
                                      </p:cBhvr>
                                    </p:animEffect>
                                    <p:anim calcmode="lin" valueType="num">
                                      <p:cBhvr>
                                        <p:cTn id="26" dur="1000" fill="hold"/>
                                        <p:tgtEl>
                                          <p:spTgt spid="4">
                                            <p:graphicEl>
                                              <a:dgm id="{730516B0-B93B-4268-9708-497CAB248F8A}"/>
                                            </p:graphicEl>
                                          </p:spTgt>
                                        </p:tgtEl>
                                        <p:attrNameLst>
                                          <p:attrName>ppt_x</p:attrName>
                                        </p:attrNameLst>
                                      </p:cBhvr>
                                      <p:tavLst>
                                        <p:tav tm="0">
                                          <p:val>
                                            <p:strVal val="#ppt_x"/>
                                          </p:val>
                                        </p:tav>
                                        <p:tav tm="100000">
                                          <p:val>
                                            <p:strVal val="#ppt_x"/>
                                          </p:val>
                                        </p:tav>
                                      </p:tavLst>
                                    </p:anim>
                                    <p:anim calcmode="lin" valueType="num">
                                      <p:cBhvr>
                                        <p:cTn id="27" dur="1000" fill="hold"/>
                                        <p:tgtEl>
                                          <p:spTgt spid="4">
                                            <p:graphicEl>
                                              <a:dgm id="{730516B0-B93B-4268-9708-497CAB248F8A}"/>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4">
                                            <p:graphicEl>
                                              <a:dgm id="{89877DFE-EB05-4F23-A022-EA379CEBB8CE}"/>
                                            </p:graphicEl>
                                          </p:spTgt>
                                        </p:tgtEl>
                                        <p:attrNameLst>
                                          <p:attrName>style.visibility</p:attrName>
                                        </p:attrNameLst>
                                      </p:cBhvr>
                                      <p:to>
                                        <p:strVal val="visible"/>
                                      </p:to>
                                    </p:set>
                                    <p:animEffect transition="in" filter="fade">
                                      <p:cBhvr>
                                        <p:cTn id="31" dur="1000"/>
                                        <p:tgtEl>
                                          <p:spTgt spid="4">
                                            <p:graphicEl>
                                              <a:dgm id="{89877DFE-EB05-4F23-A022-EA379CEBB8CE}"/>
                                            </p:graphicEl>
                                          </p:spTgt>
                                        </p:tgtEl>
                                      </p:cBhvr>
                                    </p:animEffect>
                                    <p:anim calcmode="lin" valueType="num">
                                      <p:cBhvr>
                                        <p:cTn id="32" dur="1000" fill="hold"/>
                                        <p:tgtEl>
                                          <p:spTgt spid="4">
                                            <p:graphicEl>
                                              <a:dgm id="{89877DFE-EB05-4F23-A022-EA379CEBB8CE}"/>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89877DFE-EB05-4F23-A022-EA379CEBB8CE}"/>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
                                            <p:graphicEl>
                                              <a:dgm id="{ADE5AA0C-4A9C-456E-8DE3-69B63EFD12F9}"/>
                                            </p:graphicEl>
                                          </p:spTgt>
                                        </p:tgtEl>
                                        <p:attrNameLst>
                                          <p:attrName>style.visibility</p:attrName>
                                        </p:attrNameLst>
                                      </p:cBhvr>
                                      <p:to>
                                        <p:strVal val="visible"/>
                                      </p:to>
                                    </p:set>
                                    <p:animEffect transition="in" filter="fade">
                                      <p:cBhvr>
                                        <p:cTn id="37" dur="1000"/>
                                        <p:tgtEl>
                                          <p:spTgt spid="4">
                                            <p:graphicEl>
                                              <a:dgm id="{ADE5AA0C-4A9C-456E-8DE3-69B63EFD12F9}"/>
                                            </p:graphicEl>
                                          </p:spTgt>
                                        </p:tgtEl>
                                      </p:cBhvr>
                                    </p:animEffect>
                                    <p:anim calcmode="lin" valueType="num">
                                      <p:cBhvr>
                                        <p:cTn id="38" dur="1000" fill="hold"/>
                                        <p:tgtEl>
                                          <p:spTgt spid="4">
                                            <p:graphicEl>
                                              <a:dgm id="{ADE5AA0C-4A9C-456E-8DE3-69B63EFD12F9}"/>
                                            </p:graphicEl>
                                          </p:spTgt>
                                        </p:tgtEl>
                                        <p:attrNameLst>
                                          <p:attrName>ppt_x</p:attrName>
                                        </p:attrNameLst>
                                      </p:cBhvr>
                                      <p:tavLst>
                                        <p:tav tm="0">
                                          <p:val>
                                            <p:strVal val="#ppt_x"/>
                                          </p:val>
                                        </p:tav>
                                        <p:tav tm="100000">
                                          <p:val>
                                            <p:strVal val="#ppt_x"/>
                                          </p:val>
                                        </p:tav>
                                      </p:tavLst>
                                    </p:anim>
                                    <p:anim calcmode="lin" valueType="num">
                                      <p:cBhvr>
                                        <p:cTn id="39" dur="1000" fill="hold"/>
                                        <p:tgtEl>
                                          <p:spTgt spid="4">
                                            <p:graphicEl>
                                              <a:dgm id="{ADE5AA0C-4A9C-456E-8DE3-69B63EFD12F9}"/>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
                                            <p:graphicEl>
                                              <a:dgm id="{467F929C-5EA2-4BDC-82F6-A5B3E5E91C59}"/>
                                            </p:graphicEl>
                                          </p:spTgt>
                                        </p:tgtEl>
                                        <p:attrNameLst>
                                          <p:attrName>style.visibility</p:attrName>
                                        </p:attrNameLst>
                                      </p:cBhvr>
                                      <p:to>
                                        <p:strVal val="visible"/>
                                      </p:to>
                                    </p:set>
                                    <p:animEffect transition="in" filter="fade">
                                      <p:cBhvr>
                                        <p:cTn id="43" dur="1000"/>
                                        <p:tgtEl>
                                          <p:spTgt spid="4">
                                            <p:graphicEl>
                                              <a:dgm id="{467F929C-5EA2-4BDC-82F6-A5B3E5E91C59}"/>
                                            </p:graphicEl>
                                          </p:spTgt>
                                        </p:tgtEl>
                                      </p:cBhvr>
                                    </p:animEffect>
                                    <p:anim calcmode="lin" valueType="num">
                                      <p:cBhvr>
                                        <p:cTn id="44" dur="1000" fill="hold"/>
                                        <p:tgtEl>
                                          <p:spTgt spid="4">
                                            <p:graphicEl>
                                              <a:dgm id="{467F929C-5EA2-4BDC-82F6-A5B3E5E91C59}"/>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467F929C-5EA2-4BDC-82F6-A5B3E5E91C5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body" idx="1"/>
          </p:nvPr>
        </p:nvSpPr>
        <p:spPr/>
        <p:txBody>
          <a:bodyPr/>
          <a:lstStyle/>
          <a:p>
            <a:r>
              <a:rPr lang="en-US" dirty="0" err="1" smtClean="0"/>
              <a:t>Sokoto</a:t>
            </a:r>
            <a:r>
              <a:rPr lang="en-US" dirty="0" smtClean="0"/>
              <a:t>, Zulu, and Egypt.</a:t>
            </a:r>
            <a:endParaRPr lang="en-US" dirty="0"/>
          </a:p>
        </p:txBody>
      </p:sp>
      <p:sp>
        <p:nvSpPr>
          <p:cNvPr id="4" name="Title 3"/>
          <p:cNvSpPr>
            <a:spLocks noGrp="1"/>
          </p:cNvSpPr>
          <p:nvPr>
            <p:ph type="title"/>
          </p:nvPr>
        </p:nvSpPr>
        <p:spPr/>
        <p:txBody>
          <a:bodyPr/>
          <a:lstStyle/>
          <a:p>
            <a:r>
              <a:rPr lang="en-US" dirty="0" smtClean="0"/>
              <a:t>New African States</a:t>
            </a:r>
            <a:endParaRPr lang="en-US" dirty="0"/>
          </a:p>
        </p:txBody>
      </p:sp>
    </p:spTree>
    <p:extLst>
      <p:ext uri="{BB962C8B-B14F-4D97-AF65-F5344CB8AC3E}">
        <p14:creationId xmlns:p14="http://schemas.microsoft.com/office/powerpoint/2010/main" val="34024180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1443" r="11443"/>
          <a:stretch>
            <a:fillRect/>
          </a:stretch>
        </p:blipFill>
        <p:spPr/>
      </p:pic>
      <p:sp>
        <p:nvSpPr>
          <p:cNvPr id="7" name="Text Placeholder 6"/>
          <p:cNvSpPr>
            <a:spLocks noGrp="1"/>
          </p:cNvSpPr>
          <p:nvPr>
            <p:ph type="body" sz="half" idx="2"/>
          </p:nvPr>
        </p:nvSpPr>
        <p:spPr>
          <a:xfrm>
            <a:off x="7162800" y="1905000"/>
            <a:ext cx="1676400" cy="4419600"/>
          </a:xfrm>
        </p:spPr>
        <p:txBody>
          <a:bodyPr>
            <a:normAutofit/>
          </a:bodyPr>
          <a:lstStyle/>
          <a:p>
            <a:r>
              <a:rPr lang="en-US" dirty="0" smtClean="0"/>
              <a:t>1857-1858 a rebellion called the </a:t>
            </a:r>
            <a:r>
              <a:rPr lang="en-US" b="1" dirty="0" smtClean="0"/>
              <a:t>Sepoy Rebellion</a:t>
            </a:r>
            <a:r>
              <a:rPr lang="en-US" dirty="0" smtClean="0"/>
              <a:t> broke out. </a:t>
            </a:r>
          </a:p>
          <a:p>
            <a:r>
              <a:rPr lang="en-US" dirty="0" smtClean="0"/>
              <a:t>Although the rebellion was put down, it had lasting effects on India.</a:t>
            </a:r>
            <a:endParaRPr lang="en-US" dirty="0"/>
          </a:p>
        </p:txBody>
      </p:sp>
      <p:sp>
        <p:nvSpPr>
          <p:cNvPr id="3" name="Title 2"/>
          <p:cNvSpPr>
            <a:spLocks noGrp="1"/>
          </p:cNvSpPr>
          <p:nvPr>
            <p:ph type="title"/>
          </p:nvPr>
        </p:nvSpPr>
        <p:spPr>
          <a:xfrm>
            <a:off x="7162800" y="0"/>
            <a:ext cx="1676400" cy="1673352"/>
          </a:xfrm>
        </p:spPr>
        <p:txBody>
          <a:bodyPr/>
          <a:lstStyle/>
          <a:p>
            <a:r>
              <a:rPr lang="en-US" dirty="0" smtClean="0"/>
              <a:t>Rebellion</a:t>
            </a:r>
            <a:endParaRPr lang="en-US" dirty="0"/>
          </a:p>
        </p:txBody>
      </p:sp>
    </p:spTree>
    <p:extLst>
      <p:ext uri="{BB962C8B-B14F-4D97-AF65-F5344CB8AC3E}">
        <p14:creationId xmlns:p14="http://schemas.microsoft.com/office/powerpoint/2010/main" val="43208118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out)">
                                      <p:cBhvr>
                                        <p:cTn id="7" dur="2000"/>
                                        <p:tgtEl>
                                          <p:spTgt spid="6"/>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1" dur="500"/>
                                        <p:tgtEl>
                                          <p:spTgt spid="7">
                                            <p:txEl>
                                              <p:pRg st="0" end="0"/>
                                            </p:txEl>
                                          </p:spTgt>
                                        </p:tgtEl>
                                      </p:cBhvr>
                                    </p:animEffect>
                                  </p:childTnLst>
                                </p:cTn>
                              </p:par>
                            </p:childTnLst>
                          </p:cTn>
                        </p:par>
                        <p:par>
                          <p:cTn id="12" fill="hold">
                            <p:stCondLst>
                              <p:cond delay="2500"/>
                            </p:stCondLst>
                            <p:childTnLst>
                              <p:par>
                                <p:cTn id="13" presetID="14" presetClass="entr" presetSubtype="10" fill="hold" grpId="0"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5"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1371600"/>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1045806693"/>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p:txBody>
          <a:bodyPr/>
          <a:lstStyle/>
          <a:p>
            <a:r>
              <a:rPr lang="en-US" dirty="0" smtClean="0">
                <a:solidFill>
                  <a:srgbClr val="FFFF00"/>
                </a:solidFill>
              </a:rPr>
              <a:t>Reaction to the rebellion</a:t>
            </a:r>
            <a:endParaRPr lang="en-US" dirty="0">
              <a:solidFill>
                <a:srgbClr val="FFFF00"/>
              </a:solidFill>
            </a:endParaRPr>
          </a:p>
        </p:txBody>
      </p:sp>
    </p:spTree>
    <p:extLst>
      <p:ext uri="{BB962C8B-B14F-4D97-AF65-F5344CB8AC3E}">
        <p14:creationId xmlns:p14="http://schemas.microsoft.com/office/powerpoint/2010/main" val="23872649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1371600"/>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447811234"/>
              </p:ext>
            </p:extLst>
          </p:nvPr>
        </p:nvGraphicFramePr>
        <p:xfrm>
          <a:off x="380999" y="1719071"/>
          <a:ext cx="8407893" cy="4407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solidFill>
                  <a:srgbClr val="FFFF00"/>
                </a:solidFill>
              </a:rPr>
              <a:t>Second wave of change</a:t>
            </a:r>
            <a:endParaRPr lang="en-US" dirty="0">
              <a:solidFill>
                <a:srgbClr val="FFFF00"/>
              </a:solidFill>
            </a:endParaRPr>
          </a:p>
        </p:txBody>
      </p:sp>
    </p:spTree>
    <p:extLst>
      <p:ext uri="{BB962C8B-B14F-4D97-AF65-F5344CB8AC3E}">
        <p14:creationId xmlns:p14="http://schemas.microsoft.com/office/powerpoint/2010/main" val="4577752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2400"/>
            <a:ext cx="8839200" cy="1371600"/>
          </a:xfrm>
          <a:prstGeom prst="rect">
            <a:avLst/>
          </a:prstGeom>
        </p:spPr>
      </p:pic>
      <p:sp>
        <p:nvSpPr>
          <p:cNvPr id="4" name="Content Placeholder 3"/>
          <p:cNvSpPr>
            <a:spLocks noGrp="1"/>
          </p:cNvSpPr>
          <p:nvPr>
            <p:ph sz="half" idx="1"/>
          </p:nvPr>
        </p:nvSpPr>
        <p:spPr>
          <a:xfrm>
            <a:off x="457200" y="1719072"/>
            <a:ext cx="5410200" cy="4757928"/>
          </a:xfrm>
        </p:spPr>
        <p:txBody>
          <a:bodyPr>
            <a:normAutofit fontScale="70000" lnSpcReduction="20000"/>
          </a:bodyPr>
          <a:lstStyle/>
          <a:p>
            <a:r>
              <a:rPr lang="en-US" dirty="0" smtClean="0"/>
              <a:t>Pan-Indian nationalism promoted the deduction of the countries social and ethnic divisions. </a:t>
            </a:r>
          </a:p>
          <a:p>
            <a:r>
              <a:rPr lang="en-US" dirty="0" err="1" smtClean="0"/>
              <a:t>Rammohun</a:t>
            </a:r>
            <a:r>
              <a:rPr lang="en-US" dirty="0" smtClean="0"/>
              <a:t> Roy created the </a:t>
            </a:r>
            <a:r>
              <a:rPr lang="en-US" dirty="0" err="1" smtClean="0"/>
              <a:t>Brahmo</a:t>
            </a:r>
            <a:r>
              <a:rPr lang="en-US" dirty="0" smtClean="0"/>
              <a:t> </a:t>
            </a:r>
            <a:r>
              <a:rPr lang="en-US" dirty="0" err="1" smtClean="0"/>
              <a:t>Samaj</a:t>
            </a:r>
            <a:r>
              <a:rPr lang="en-US" dirty="0" smtClean="0"/>
              <a:t> in 1828.</a:t>
            </a:r>
          </a:p>
          <a:p>
            <a:pPr lvl="1"/>
            <a:r>
              <a:rPr lang="en-US" dirty="0" smtClean="0"/>
              <a:t>Supported reformation of several negative Hindu practices, like child marriage and the sati.</a:t>
            </a:r>
          </a:p>
          <a:p>
            <a:pPr lvl="1"/>
            <a:r>
              <a:rPr lang="en-US" dirty="0" smtClean="0"/>
              <a:t>Created the Hindu Collage in Calcutta in 1816.</a:t>
            </a:r>
          </a:p>
          <a:p>
            <a:r>
              <a:rPr lang="en-US" dirty="0" smtClean="0"/>
              <a:t>Indian National Congress established in 1885.</a:t>
            </a:r>
          </a:p>
          <a:p>
            <a:pPr lvl="1"/>
            <a:r>
              <a:rPr lang="en-US" dirty="0" smtClean="0"/>
              <a:t>Wanted more Indians in the Civil Service.</a:t>
            </a:r>
          </a:p>
          <a:p>
            <a:pPr lvl="1"/>
            <a:r>
              <a:rPr lang="en-US" dirty="0" smtClean="0"/>
              <a:t>Disliked British rule and prejudice.</a:t>
            </a:r>
          </a:p>
          <a:p>
            <a:pPr lvl="1"/>
            <a:r>
              <a:rPr lang="en-US" dirty="0" smtClean="0"/>
              <a:t>Promoted religious and ethical unity.</a:t>
            </a:r>
          </a:p>
          <a:p>
            <a:pPr lvl="1"/>
            <a:r>
              <a:rPr lang="en-US" dirty="0" smtClean="0"/>
              <a:t>Presented the opinions of the elite Indians, but did not have enough support to do anything.</a:t>
            </a:r>
          </a:p>
          <a:p>
            <a:endParaRPr lang="en-US" dirty="0" smtClean="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0" y="1752600"/>
            <a:ext cx="2683497" cy="4787900"/>
          </a:xfrm>
        </p:spPr>
      </p:pic>
      <p:sp>
        <p:nvSpPr>
          <p:cNvPr id="3" name="Title 2"/>
          <p:cNvSpPr>
            <a:spLocks noGrp="1"/>
          </p:cNvSpPr>
          <p:nvPr>
            <p:ph type="title"/>
          </p:nvPr>
        </p:nvSpPr>
        <p:spPr/>
        <p:txBody>
          <a:bodyPr/>
          <a:lstStyle/>
          <a:p>
            <a:r>
              <a:rPr lang="en-US" dirty="0" smtClean="0">
                <a:solidFill>
                  <a:srgbClr val="FFFF00"/>
                </a:solidFill>
              </a:rPr>
              <a:t>Indian nationalism</a:t>
            </a:r>
            <a:endParaRPr lang="en-US" dirty="0">
              <a:solidFill>
                <a:srgbClr val="FFFF00"/>
              </a:solidFill>
            </a:endParaRPr>
          </a:p>
        </p:txBody>
      </p:sp>
    </p:spTree>
    <p:extLst>
      <p:ext uri="{BB962C8B-B14F-4D97-AF65-F5344CB8AC3E}">
        <p14:creationId xmlns:p14="http://schemas.microsoft.com/office/powerpoint/2010/main" val="13517023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barn(inVertical)">
                                      <p:cBhvr>
                                        <p:cTn id="20" dur="500"/>
                                        <p:tgtEl>
                                          <p:spTgt spid="4">
                                            <p:txEl>
                                              <p:pRg st="0" end="0"/>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arn(inVertical)">
                                      <p:cBhvr>
                                        <p:cTn id="32" dur="500"/>
                                        <p:tgtEl>
                                          <p:spTgt spid="4">
                                            <p:txEl>
                                              <p:pRg st="3" end="3"/>
                                            </p:txEl>
                                          </p:spTgt>
                                        </p:tgtEl>
                                      </p:cBhvr>
                                    </p:animEffect>
                                  </p:childTnLst>
                                </p:cTn>
                              </p:par>
                            </p:childTnLst>
                          </p:cTn>
                        </p:par>
                        <p:par>
                          <p:cTn id="33" fill="hold">
                            <p:stCondLst>
                              <p:cond delay="3500"/>
                            </p:stCondLst>
                            <p:childTnLst>
                              <p:par>
                                <p:cTn id="34" presetID="16" presetClass="entr" presetSubtype="21" fill="hold" grpId="0" nodeType="after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barn(inVertical)">
                                      <p:cBhvr>
                                        <p:cTn id="36" dur="500"/>
                                        <p:tgtEl>
                                          <p:spTgt spid="4">
                                            <p:txEl>
                                              <p:pRg st="4" end="4"/>
                                            </p:txEl>
                                          </p:spTgt>
                                        </p:tgtEl>
                                      </p:cBhvr>
                                    </p:animEffect>
                                  </p:childTnLst>
                                </p:cTn>
                              </p:par>
                            </p:childTnLst>
                          </p:cTn>
                        </p:par>
                        <p:par>
                          <p:cTn id="37" fill="hold">
                            <p:stCondLst>
                              <p:cond delay="4000"/>
                            </p:stCondLst>
                            <p:childTnLst>
                              <p:par>
                                <p:cTn id="38" presetID="16" presetClass="entr" presetSubtype="21" fill="hold" grpId="0" nodeType="after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barn(inVertical)">
                                      <p:cBhvr>
                                        <p:cTn id="40" dur="500"/>
                                        <p:tgtEl>
                                          <p:spTgt spid="4">
                                            <p:txEl>
                                              <p:pRg st="5" end="5"/>
                                            </p:txEl>
                                          </p:spTgt>
                                        </p:tgtEl>
                                      </p:cBhvr>
                                    </p:animEffect>
                                  </p:childTnLst>
                                </p:cTn>
                              </p:par>
                            </p:childTnLst>
                          </p:cTn>
                        </p:par>
                        <p:par>
                          <p:cTn id="41" fill="hold">
                            <p:stCondLst>
                              <p:cond delay="4500"/>
                            </p:stCondLst>
                            <p:childTnLst>
                              <p:par>
                                <p:cTn id="42" presetID="16" presetClass="entr" presetSubtype="21" fill="hold" grpId="0" nodeType="after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barn(inVertical)">
                                      <p:cBhvr>
                                        <p:cTn id="44" dur="500"/>
                                        <p:tgtEl>
                                          <p:spTgt spid="4">
                                            <p:txEl>
                                              <p:pRg st="6" end="6"/>
                                            </p:txEl>
                                          </p:spTgt>
                                        </p:tgtEl>
                                      </p:cBhvr>
                                    </p:animEffect>
                                  </p:childTnLst>
                                </p:cTn>
                              </p:par>
                            </p:childTnLst>
                          </p:cTn>
                        </p:par>
                        <p:par>
                          <p:cTn id="45" fill="hold">
                            <p:stCondLst>
                              <p:cond delay="5000"/>
                            </p:stCondLst>
                            <p:childTnLst>
                              <p:par>
                                <p:cTn id="46" presetID="16" presetClass="entr" presetSubtype="21" fill="hold" grpId="0" nodeType="after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barn(inVertical)">
                                      <p:cBhvr>
                                        <p:cTn id="48" dur="500"/>
                                        <p:tgtEl>
                                          <p:spTgt spid="4">
                                            <p:txEl>
                                              <p:pRg st="7" end="7"/>
                                            </p:txEl>
                                          </p:spTgt>
                                        </p:tgtEl>
                                      </p:cBhvr>
                                    </p:animEffect>
                                  </p:childTnLst>
                                </p:cTn>
                              </p:par>
                            </p:childTnLst>
                          </p:cTn>
                        </p:par>
                        <p:par>
                          <p:cTn id="49" fill="hold">
                            <p:stCondLst>
                              <p:cond delay="5500"/>
                            </p:stCondLst>
                            <p:childTnLst>
                              <p:par>
                                <p:cTn id="50" presetID="16" presetClass="entr" presetSubtype="21" fill="hold" grpId="0" nodeType="after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barn(inVertical)">
                                      <p:cBhvr>
                                        <p:cTn id="5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descr="http://library.thinkquest.org/04oct/01218/pictures/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26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598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4294967295"/>
          </p:nvPr>
        </p:nvSpPr>
        <p:spPr>
          <a:xfrm>
            <a:off x="0" y="1600200"/>
            <a:ext cx="8229600" cy="4530725"/>
          </a:xfrm>
        </p:spPr>
        <p:txBody>
          <a:bodyPr/>
          <a:lstStyle/>
          <a:p>
            <a:pPr>
              <a:lnSpc>
                <a:spcPct val="80000"/>
              </a:lnSpc>
            </a:pPr>
            <a:r>
              <a:rPr lang="en-US" sz="2000" smtClean="0"/>
              <a:t>B. </a:t>
            </a:r>
            <a:r>
              <a:rPr lang="en-US" sz="2000" b="1" smtClean="0"/>
              <a:t>Imperial Policies and Shipping </a:t>
            </a:r>
          </a:p>
          <a:p>
            <a:pPr>
              <a:lnSpc>
                <a:spcPct val="80000"/>
              </a:lnSpc>
              <a:buFont typeface="Wingdings" panose="05000000000000000000" pitchFamily="2" charset="2"/>
              <a:buNone/>
            </a:pPr>
            <a:r>
              <a:rPr lang="en-US" sz="2000" b="1" smtClean="0"/>
              <a:t>	1.  Historians usually depict Britain in this period as a reluctant empire builder, more interested in trade than in acquiring territory. </a:t>
            </a:r>
          </a:p>
          <a:p>
            <a:pPr>
              <a:lnSpc>
                <a:spcPct val="80000"/>
              </a:lnSpc>
              <a:buFont typeface="Wingdings" panose="05000000000000000000" pitchFamily="2" charset="2"/>
              <a:buNone/>
            </a:pPr>
            <a:r>
              <a:rPr lang="en-US" sz="2000" b="1" smtClean="0"/>
              <a:t>	2.  Whether colonized or not, African, Asian, and Pacific lands were being drawn into the commercial networks created by British expansion and industrialization. These areas became exporters of raw materials and agricultural goods and importers of affordable manufactured products. </a:t>
            </a:r>
          </a:p>
          <a:p>
            <a:pPr>
              <a:lnSpc>
                <a:spcPct val="80000"/>
              </a:lnSpc>
              <a:buFont typeface="Wingdings" panose="05000000000000000000" pitchFamily="2" charset="2"/>
              <a:buNone/>
            </a:pPr>
            <a:r>
              <a:rPr lang="en-US" sz="2000" b="1" smtClean="0"/>
              <a:t>	3.  A second impetus to global commercial expansion was the technological revolution in the construction of oceangoing ships in the nineteenth century. Use of iron to fasten timbers together and the use of huge canvas sails allowed shipbuilders to make larger, faster vessels that lowered the cost of shipping and thus stimulated maritime trade. </a:t>
            </a:r>
          </a:p>
          <a:p>
            <a:pPr>
              <a:lnSpc>
                <a:spcPct val="80000"/>
              </a:lnSpc>
              <a:buFontTx/>
              <a:buAutoNum type="arabicPeriod" startAt="3"/>
            </a:pPr>
            <a:endParaRPr lang="en-US" sz="2000" smtClean="0"/>
          </a:p>
        </p:txBody>
      </p:sp>
    </p:spTree>
    <p:extLst>
      <p:ext uri="{BB962C8B-B14F-4D97-AF65-F5344CB8AC3E}">
        <p14:creationId xmlns:p14="http://schemas.microsoft.com/office/powerpoint/2010/main" val="37105402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4294967295"/>
          </p:nvPr>
        </p:nvSpPr>
        <p:spPr>
          <a:xfrm>
            <a:off x="0" y="1600200"/>
            <a:ext cx="8229600" cy="4530725"/>
          </a:xfrm>
        </p:spPr>
        <p:txBody>
          <a:bodyPr/>
          <a:lstStyle/>
          <a:p>
            <a:pPr>
              <a:lnSpc>
                <a:spcPct val="80000"/>
              </a:lnSpc>
            </a:pPr>
            <a:r>
              <a:rPr lang="en-US" sz="2000" smtClean="0"/>
              <a:t>C. </a:t>
            </a:r>
            <a:r>
              <a:rPr lang="en-US" sz="2000" b="1" smtClean="0"/>
              <a:t>Colonization of Australia and New Zealand </a:t>
            </a:r>
          </a:p>
          <a:p>
            <a:pPr>
              <a:lnSpc>
                <a:spcPct val="80000"/>
              </a:lnSpc>
              <a:buFont typeface="Wingdings" panose="05000000000000000000" pitchFamily="2" charset="2"/>
              <a:buNone/>
            </a:pPr>
            <a:r>
              <a:rPr lang="en-US" sz="2000" b="1" smtClean="0"/>
              <a:t>	1.  Portuguese mariners sighted Australia in the early seventeenth century, and Captain James Cook surveyed New Zealand and the eastern Australian coast between 1769 and 1778. Unfamiliar diseases brought by new overseas contacts substantially reduced the populations of the hunter-gatherer Aborigines of Australia and the Maori of New Zealand. </a:t>
            </a:r>
          </a:p>
          <a:p>
            <a:pPr>
              <a:lnSpc>
                <a:spcPct val="80000"/>
              </a:lnSpc>
              <a:buFont typeface="Wingdings" panose="05000000000000000000" pitchFamily="2" charset="2"/>
              <a:buNone/>
            </a:pPr>
            <a:r>
              <a:rPr lang="en-US" sz="2000" b="1" smtClean="0"/>
              <a:t>	2.  Australia received British convicts and, after the discovery of gold in 1851, a flood of free European (and some Chinese) settlers. </a:t>
            </a:r>
          </a:p>
          <a:p>
            <a:pPr>
              <a:lnSpc>
                <a:spcPct val="80000"/>
              </a:lnSpc>
              <a:buFont typeface="Wingdings" panose="05000000000000000000" pitchFamily="2" charset="2"/>
              <a:buNone/>
            </a:pPr>
            <a:r>
              <a:rPr lang="en-US" sz="2000" b="1" smtClean="0"/>
              <a:t>	3.  The British crown gradually turned governing power over to the British settlers of Australia and New Zealand, but Aborigines and the Maori experienced discrimination. However, Australia did develop powerful trade unions, New Zealand promoted the availability of land for the common person, and both Australia and New Zealand granted women the right to vote in 1894. </a:t>
            </a:r>
          </a:p>
          <a:p>
            <a:pPr>
              <a:lnSpc>
                <a:spcPct val="80000"/>
              </a:lnSpc>
              <a:buFontTx/>
              <a:buAutoNum type="arabicPeriod" startAt="4"/>
            </a:pPr>
            <a:endParaRPr lang="en-US" sz="2000" smtClean="0"/>
          </a:p>
        </p:txBody>
      </p:sp>
    </p:spTree>
    <p:extLst>
      <p:ext uri="{BB962C8B-B14F-4D97-AF65-F5344CB8AC3E}">
        <p14:creationId xmlns:p14="http://schemas.microsoft.com/office/powerpoint/2010/main" val="9711983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4294967295"/>
          </p:nvPr>
        </p:nvSpPr>
        <p:spPr>
          <a:xfrm>
            <a:off x="0" y="1600200"/>
            <a:ext cx="8229600" cy="4530725"/>
          </a:xfrm>
        </p:spPr>
        <p:txBody>
          <a:bodyPr/>
          <a:lstStyle/>
          <a:p>
            <a:pPr>
              <a:lnSpc>
                <a:spcPct val="80000"/>
              </a:lnSpc>
            </a:pPr>
            <a:r>
              <a:rPr lang="en-US" sz="2000" smtClean="0"/>
              <a:t>D. </a:t>
            </a:r>
            <a:r>
              <a:rPr lang="en-US" sz="2000" b="1" smtClean="0"/>
              <a:t>New Labor Migrations </a:t>
            </a:r>
          </a:p>
          <a:p>
            <a:pPr>
              <a:lnSpc>
                <a:spcPct val="80000"/>
              </a:lnSpc>
              <a:buFont typeface="Wingdings" panose="05000000000000000000" pitchFamily="2" charset="2"/>
              <a:buNone/>
            </a:pPr>
            <a:r>
              <a:rPr lang="en-US" sz="2000" b="1" smtClean="0"/>
              <a:t>	1.  British India was the greatest source of migrant laborers, and British colonies (particularly sugar plantations) were the principal destinations of the migrants. </a:t>
            </a:r>
          </a:p>
          <a:p>
            <a:pPr>
              <a:lnSpc>
                <a:spcPct val="80000"/>
              </a:lnSpc>
              <a:buFont typeface="Wingdings" panose="05000000000000000000" pitchFamily="2" charset="2"/>
              <a:buNone/>
            </a:pPr>
            <a:r>
              <a:rPr lang="en-US" sz="2000" b="1" smtClean="0"/>
              <a:t>	2.  With the end of slavery, the demand for cheap labor in the British colonies, Cuba, and Hawaii was filled by Indians, free Africans, Chinese, and Japanese workers. These workers served under contracts of indenture which bound them to work for a specified number of years in return for free passage to their overseas destination, a small salary, and free housing, clothing and medical care. </a:t>
            </a:r>
          </a:p>
          <a:p>
            <a:pPr>
              <a:lnSpc>
                <a:spcPct val="80000"/>
              </a:lnSpc>
              <a:buFont typeface="Wingdings" panose="05000000000000000000" pitchFamily="2" charset="2"/>
              <a:buNone/>
            </a:pPr>
            <a:r>
              <a:rPr lang="en-US" sz="2000" b="1" smtClean="0"/>
              <a:t>	3.  These new indentured migrants were similar to the European emigrants of the time in that they left their homelands voluntarily in order to make money that they could send or take back home or to finance a new life in their new country. </a:t>
            </a:r>
            <a:endParaRPr lang="en-US" sz="2000" smtClean="0"/>
          </a:p>
        </p:txBody>
      </p:sp>
    </p:spTree>
    <p:extLst>
      <p:ext uri="{BB962C8B-B14F-4D97-AF65-F5344CB8AC3E}">
        <p14:creationId xmlns:p14="http://schemas.microsoft.com/office/powerpoint/2010/main" val="377805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105835"/>
            <a:ext cx="4572000" cy="923330"/>
          </a:xfrm>
          <a:prstGeom prst="rect">
            <a:avLst/>
          </a:prstGeom>
        </p:spPr>
        <p:txBody>
          <a:bodyPr>
            <a:spAutoFit/>
          </a:bodyPr>
          <a:lstStyle/>
          <a:p>
            <a:r>
              <a:rPr lang="en-US" dirty="0">
                <a:hlinkClick r:id="rId2"/>
              </a:rPr>
              <a:t>https://</a:t>
            </a:r>
            <a:r>
              <a:rPr lang="en-US" dirty="0" smtClean="0">
                <a:hlinkClick r:id="rId2"/>
              </a:rPr>
              <a:t>www.youtube.com/watch?v=Nosq94oCl_M&amp;list=PLBDA2E52FB1EF80C9#t=297</a:t>
            </a:r>
            <a:endParaRPr lang="en-US" dirty="0" smtClean="0"/>
          </a:p>
          <a:p>
            <a:endParaRPr lang="en-US" dirty="0"/>
          </a:p>
        </p:txBody>
      </p:sp>
    </p:spTree>
    <p:extLst>
      <p:ext uri="{BB962C8B-B14F-4D97-AF65-F5344CB8AC3E}">
        <p14:creationId xmlns:p14="http://schemas.microsoft.com/office/powerpoint/2010/main" val="1984917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spcBef>
                <a:spcPts val="0"/>
              </a:spcBef>
              <a:spcAft>
                <a:spcPts val="0"/>
              </a:spcAft>
            </a:pPr>
            <a:r>
              <a:rPr lang="en-US" i="1" smtClean="0">
                <a:solidFill>
                  <a:srgbClr val="000000"/>
                </a:solidFill>
                <a:latin typeface="Times New Roman"/>
              </a:rPr>
              <a:t>The </a:t>
            </a:r>
            <a:r>
              <a:rPr lang="en-US" i="1" dirty="0">
                <a:solidFill>
                  <a:srgbClr val="000000"/>
                </a:solidFill>
                <a:latin typeface="Times New Roman"/>
              </a:rPr>
              <a:t>Earth and Its People A Global History.</a:t>
            </a:r>
            <a:r>
              <a:rPr lang="en-US" dirty="0">
                <a:solidFill>
                  <a:srgbClr val="000000"/>
                </a:solidFill>
                <a:latin typeface="Times New Roman"/>
              </a:rPr>
              <a:t> Third ed. Boston: Houghton Mifflin College </a:t>
            </a:r>
            <a:r>
              <a:rPr lang="en-US" dirty="0" err="1">
                <a:solidFill>
                  <a:srgbClr val="000000"/>
                </a:solidFill>
                <a:latin typeface="Times New Roman"/>
              </a:rPr>
              <a:t>Div</a:t>
            </a:r>
            <a:r>
              <a:rPr lang="en-US" dirty="0">
                <a:solidFill>
                  <a:srgbClr val="000000"/>
                </a:solidFill>
                <a:latin typeface="Times New Roman"/>
              </a:rPr>
              <a:t>, 2006. Print. </a:t>
            </a:r>
            <a:endParaRPr lang="en-US" dirty="0"/>
          </a:p>
          <a:p>
            <a:pPr marL="457200" indent="-457200">
              <a:spcBef>
                <a:spcPts val="0"/>
              </a:spcBef>
              <a:spcAft>
                <a:spcPts val="0"/>
              </a:spcAft>
            </a:pPr>
            <a:r>
              <a:rPr lang="en-US" dirty="0">
                <a:solidFill>
                  <a:srgbClr val="000000"/>
                </a:solidFill>
                <a:latin typeface="Times New Roman"/>
              </a:rPr>
              <a:t>"Google Images." </a:t>
            </a:r>
            <a:r>
              <a:rPr lang="en-US" i="1" dirty="0">
                <a:solidFill>
                  <a:srgbClr val="000000"/>
                </a:solidFill>
                <a:latin typeface="Times New Roman"/>
              </a:rPr>
              <a:t>Google</a:t>
            </a:r>
            <a:r>
              <a:rPr lang="en-US" dirty="0">
                <a:solidFill>
                  <a:srgbClr val="000000"/>
                </a:solidFill>
                <a:latin typeface="Times New Roman"/>
              </a:rPr>
              <a:t>. Web. 07 Mar. 2011. &lt;http://www.google.com/imghp&gt;. </a:t>
            </a:r>
            <a:endParaRPr lang="en-US" dirty="0"/>
          </a:p>
          <a:p>
            <a:endParaRPr lang="en-US" dirty="0"/>
          </a:p>
        </p:txBody>
      </p:sp>
      <p:sp>
        <p:nvSpPr>
          <p:cNvPr id="3" name="Title 2"/>
          <p:cNvSpPr>
            <a:spLocks noGrp="1"/>
          </p:cNvSpPr>
          <p:nvPr>
            <p:ph type="title"/>
          </p:nvPr>
        </p:nvSpPr>
        <p:spPr/>
        <p:txBody>
          <a:bodyPr/>
          <a:lstStyle/>
          <a:p>
            <a:r>
              <a:rPr lang="en-US" dirty="0" smtClean="0"/>
              <a:t>Works cited</a:t>
            </a:r>
            <a:endParaRPr lang="en-US" dirty="0"/>
          </a:p>
        </p:txBody>
      </p:sp>
    </p:spTree>
    <p:extLst>
      <p:ext uri="{BB962C8B-B14F-4D97-AF65-F5344CB8AC3E}">
        <p14:creationId xmlns:p14="http://schemas.microsoft.com/office/powerpoint/2010/main" val="3056349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2"/>
          </p:nvPr>
        </p:nvSpPr>
        <p:spPr/>
        <p:txBody>
          <a:bodyPr>
            <a:normAutofit fontScale="92500"/>
          </a:bodyPr>
          <a:lstStyle/>
          <a:p>
            <a:r>
              <a:rPr lang="en-US" dirty="0" smtClean="0"/>
              <a:t>Created by disputes over farmland.</a:t>
            </a:r>
          </a:p>
          <a:p>
            <a:r>
              <a:rPr lang="en-US" dirty="0" smtClean="0"/>
              <a:t>Founded by </a:t>
            </a:r>
            <a:r>
              <a:rPr lang="en-US" dirty="0" err="1" smtClean="0"/>
              <a:t>Shaka</a:t>
            </a:r>
            <a:r>
              <a:rPr lang="en-US" dirty="0" smtClean="0"/>
              <a:t>.</a:t>
            </a:r>
          </a:p>
          <a:p>
            <a:pPr lvl="1"/>
            <a:r>
              <a:rPr lang="en-US" dirty="0" smtClean="0"/>
              <a:t>Conquered with the combination of well equipped and trained fighters and exploitation of the resources of defeated enemies.</a:t>
            </a:r>
          </a:p>
          <a:p>
            <a:pPr lvl="1"/>
            <a:r>
              <a:rPr lang="en-US" dirty="0" smtClean="0"/>
              <a:t>Great military order and discipline.</a:t>
            </a:r>
          </a:p>
          <a:p>
            <a:pPr lvl="1"/>
            <a:endParaRPr lang="en-US" dirty="0"/>
          </a:p>
        </p:txBody>
      </p:sp>
      <p:sp>
        <p:nvSpPr>
          <p:cNvPr id="4" name="Title 3"/>
          <p:cNvSpPr>
            <a:spLocks noGrp="1"/>
          </p:cNvSpPr>
          <p:nvPr>
            <p:ph type="title"/>
          </p:nvPr>
        </p:nvSpPr>
        <p:spPr/>
        <p:txBody>
          <a:bodyPr/>
          <a:lstStyle/>
          <a:p>
            <a:r>
              <a:rPr lang="en-US" dirty="0" smtClean="0"/>
              <a:t>Zulu kingdom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5335"/>
            <a:ext cx="2743200" cy="46353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4783514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1000"/>
                            </p:stCondLst>
                            <p:childTnLst>
                              <p:par>
                                <p:cTn id="15" presetID="6" presetClass="entr" presetSubtype="16"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ircle(in)">
                                      <p:cBhvr>
                                        <p:cTn id="17" dur="2000"/>
                                        <p:tgtEl>
                                          <p:spTgt spid="102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1" end="1"/>
                                            </p:txEl>
                                          </p:spTgt>
                                        </p:tgtEl>
                                        <p:attrNameLst>
                                          <p:attrName>style.visibility</p:attrName>
                                        </p:attrNameLst>
                                      </p:cBhvr>
                                      <p:to>
                                        <p:strVal val="visible"/>
                                      </p:to>
                                    </p:set>
                                    <p:animEffect transition="in" filter="fade">
                                      <p:cBhvr>
                                        <p:cTn id="20" dur="500"/>
                                        <p:tgtEl>
                                          <p:spTgt spid="8">
                                            <p:txEl>
                                              <p:pRg st="1" end="1"/>
                                            </p:txEl>
                                          </p:spTgt>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8">
                                            <p:txEl>
                                              <p:pRg st="2" end="2"/>
                                            </p:txEl>
                                          </p:spTgt>
                                        </p:tgtEl>
                                        <p:attrNameLst>
                                          <p:attrName>style.visibility</p:attrName>
                                        </p:attrNameLst>
                                      </p:cBhvr>
                                      <p:to>
                                        <p:strVal val="visible"/>
                                      </p:to>
                                    </p:set>
                                    <p:animEffect transition="in" filter="fade">
                                      <p:cBhvr>
                                        <p:cTn id="24" dur="500"/>
                                        <p:tgtEl>
                                          <p:spTgt spid="8">
                                            <p:txEl>
                                              <p:pRg st="2" end="2"/>
                                            </p:txEl>
                                          </p:spTgt>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416016" y="2438400"/>
            <a:ext cx="4207362" cy="2743200"/>
          </a:xfrm>
        </p:spPr>
      </p:pic>
      <p:sp>
        <p:nvSpPr>
          <p:cNvPr id="3" name="Content Placeholder 2"/>
          <p:cNvSpPr>
            <a:spLocks noGrp="1"/>
          </p:cNvSpPr>
          <p:nvPr>
            <p:ph sz="half" idx="2"/>
          </p:nvPr>
        </p:nvSpPr>
        <p:spPr>
          <a:xfrm>
            <a:off x="457200" y="1752600"/>
            <a:ext cx="4038600" cy="4407408"/>
          </a:xfrm>
        </p:spPr>
        <p:txBody>
          <a:bodyPr>
            <a:normAutofit fontScale="85000" lnSpcReduction="20000"/>
          </a:bodyPr>
          <a:lstStyle/>
          <a:p>
            <a:r>
              <a:rPr lang="en-US" dirty="0" smtClean="0"/>
              <a:t>Created by </a:t>
            </a:r>
            <a:r>
              <a:rPr lang="en-US" dirty="0" err="1" smtClean="0"/>
              <a:t>Usuman</a:t>
            </a:r>
            <a:r>
              <a:rPr lang="en-US" dirty="0" smtClean="0"/>
              <a:t> </a:t>
            </a:r>
            <a:r>
              <a:rPr lang="en-US" dirty="0" err="1" smtClean="0"/>
              <a:t>dan</a:t>
            </a:r>
            <a:r>
              <a:rPr lang="en-US" dirty="0" smtClean="0"/>
              <a:t> </a:t>
            </a:r>
            <a:r>
              <a:rPr lang="en-US" dirty="0" err="1" smtClean="0"/>
              <a:t>Fodio</a:t>
            </a:r>
            <a:r>
              <a:rPr lang="en-US" dirty="0" smtClean="0"/>
              <a:t>.</a:t>
            </a:r>
          </a:p>
          <a:p>
            <a:pPr lvl="1"/>
            <a:r>
              <a:rPr lang="en-US" dirty="0" smtClean="0"/>
              <a:t>Waged a holy war against the Hausa kings for being “unbelievers”.</a:t>
            </a:r>
          </a:p>
          <a:p>
            <a:pPr lvl="1"/>
            <a:r>
              <a:rPr lang="en-US" dirty="0" smtClean="0"/>
              <a:t>Gained much support due to the Muslims unhappy by their social/religious class.</a:t>
            </a:r>
          </a:p>
          <a:p>
            <a:r>
              <a:rPr lang="en-US" dirty="0" smtClean="0"/>
              <a:t>The </a:t>
            </a:r>
            <a:r>
              <a:rPr lang="en-US" dirty="0" err="1" smtClean="0"/>
              <a:t>Sokoto</a:t>
            </a:r>
            <a:r>
              <a:rPr lang="en-US" dirty="0" smtClean="0"/>
              <a:t> promoted Islam with schools, Great Library, and forced conversions.</a:t>
            </a:r>
          </a:p>
          <a:p>
            <a:r>
              <a:rPr lang="en-US" dirty="0" smtClean="0"/>
              <a:t>Had a great amount of slaves.</a:t>
            </a:r>
          </a:p>
          <a:p>
            <a:pPr lvl="1"/>
            <a:endParaRPr lang="en-US" dirty="0"/>
          </a:p>
        </p:txBody>
      </p:sp>
      <p:sp>
        <p:nvSpPr>
          <p:cNvPr id="4" name="Title 3"/>
          <p:cNvSpPr>
            <a:spLocks noGrp="1"/>
          </p:cNvSpPr>
          <p:nvPr>
            <p:ph type="title"/>
          </p:nvPr>
        </p:nvSpPr>
        <p:spPr/>
        <p:txBody>
          <a:bodyPr/>
          <a:lstStyle/>
          <a:p>
            <a:r>
              <a:rPr lang="en-US" dirty="0" err="1" smtClean="0"/>
              <a:t>Sokoto</a:t>
            </a:r>
            <a:r>
              <a:rPr lang="en-US" dirty="0" smtClean="0"/>
              <a:t> caliphate</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370609"/>
            <a:ext cx="1600200" cy="9144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70609"/>
            <a:ext cx="1600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281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1+#ppt_w/2"/>
                                          </p:val>
                                        </p:tav>
                                        <p:tav tm="100000">
                                          <p:val>
                                            <p:strVal val="#ppt_x"/>
                                          </p:val>
                                        </p:tav>
                                      </p:tavLst>
                                    </p:anim>
                                    <p:anim calcmode="lin" valueType="num">
                                      <p:cBhvr additive="base">
                                        <p:cTn id="18" dur="500" fill="hold"/>
                                        <p:tgtEl>
                                          <p:spTgt spid="2050"/>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6" presetClass="entr" presetSubtype="21"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fade">
                                      <p:cBhvr>
                                        <p:cTn id="30" dur="500"/>
                                        <p:tgtEl>
                                          <p:spTgt spid="3">
                                            <p:txEl>
                                              <p:pRg st="1" end="1"/>
                                            </p:txEl>
                                          </p:spTgt>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fade">
                                      <p:cBhvr>
                                        <p:cTn id="34" dur="500"/>
                                        <p:tgtEl>
                                          <p:spTgt spid="3">
                                            <p:txEl>
                                              <p:pRg st="2" end="2"/>
                                            </p:txEl>
                                          </p:spTgt>
                                        </p:tgtEl>
                                      </p:cBhvr>
                                    </p:animEffect>
                                  </p:childTnLst>
                                </p:cTn>
                              </p:par>
                            </p:childTnLst>
                          </p:cTn>
                        </p:par>
                        <p:par>
                          <p:cTn id="35" fill="hold">
                            <p:stCondLst>
                              <p:cond delay="3000"/>
                            </p:stCondLst>
                            <p:childTnLst>
                              <p:par>
                                <p:cTn id="36" presetID="10" presetClass="entr" presetSubtype="0"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500"/>
                                        <p:tgtEl>
                                          <p:spTgt spid="3">
                                            <p:txEl>
                                              <p:pRg st="3" end="3"/>
                                            </p:txEl>
                                          </p:spTgt>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The Zulu kingdom arose primarily from</a:t>
            </a:r>
          </a:p>
          <a:p>
            <a:pPr marL="514350" indent="-514350">
              <a:buFont typeface="+mj-lt"/>
              <a:buAutoNum type="alphaUcPeriod"/>
            </a:pPr>
            <a:r>
              <a:rPr lang="en-US" dirty="0" smtClean="0"/>
              <a:t>Centralized African defense against the British</a:t>
            </a:r>
          </a:p>
          <a:p>
            <a:pPr marL="514350" indent="-514350">
              <a:buFont typeface="+mj-lt"/>
              <a:buAutoNum type="alphaUcPeriod"/>
            </a:pPr>
            <a:r>
              <a:rPr lang="en-US" dirty="0" smtClean="0"/>
              <a:t>Internal conflicts over grazing and farmland</a:t>
            </a:r>
          </a:p>
          <a:p>
            <a:pPr marL="514350" indent="-514350">
              <a:buFont typeface="+mj-lt"/>
              <a:buAutoNum type="alphaUcPeriod"/>
            </a:pPr>
            <a:r>
              <a:rPr lang="en-US" dirty="0" smtClean="0"/>
              <a:t>Conflicts over hunting lands and the gold rush</a:t>
            </a:r>
          </a:p>
          <a:p>
            <a:pPr marL="514350" indent="-514350">
              <a:buFont typeface="+mj-lt"/>
              <a:buAutoNum type="alphaUcPeriod"/>
            </a:pPr>
            <a:r>
              <a:rPr lang="en-US" dirty="0" smtClean="0"/>
              <a:t>The spread of epidemic disease from the Americas.</a:t>
            </a:r>
          </a:p>
          <a:p>
            <a:pPr marL="514350" indent="-514350">
              <a:buFont typeface="+mj-lt"/>
              <a:buAutoNum type="alphaUcPeriod"/>
            </a:pPr>
            <a:endParaRPr lang="en-US" dirty="0" smtClean="0"/>
          </a:p>
        </p:txBody>
      </p:sp>
    </p:spTree>
    <p:extLst>
      <p:ext uri="{BB962C8B-B14F-4D97-AF65-F5344CB8AC3E}">
        <p14:creationId xmlns:p14="http://schemas.microsoft.com/office/powerpoint/2010/main" val="3390232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p:cNvGraphicFramePr>
            <a:graphicFrameLocks noGrp="1"/>
          </p:cNvGraphicFramePr>
          <p:nvPr>
            <p:ph sz="half" idx="2"/>
            <p:extLst>
              <p:ext uri="{D42A27DB-BD31-4B8C-83A1-F6EECF244321}">
                <p14:modId xmlns:p14="http://schemas.microsoft.com/office/powerpoint/2010/main" val="562947610"/>
              </p:ext>
            </p:extLst>
          </p:nvPr>
        </p:nvGraphicFramePr>
        <p:xfrm>
          <a:off x="-685800" y="762000"/>
          <a:ext cx="103632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smtClean="0"/>
              <a:t>Modern </a:t>
            </a:r>
            <a:r>
              <a:rPr lang="en-US" dirty="0" err="1" smtClean="0"/>
              <a:t>egypt</a:t>
            </a:r>
            <a:endParaRPr lang="en-US" dirty="0"/>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93427" y="457200"/>
            <a:ext cx="1676400" cy="8382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219200" y="457200"/>
            <a:ext cx="1676400" cy="838200"/>
          </a:xfrm>
          <a:prstGeom prst="rect">
            <a:avLst/>
          </a:prstGeom>
        </p:spPr>
      </p:pic>
      <p:sp>
        <p:nvSpPr>
          <p:cNvPr id="2" name="TextBox 1"/>
          <p:cNvSpPr txBox="1"/>
          <p:nvPr/>
        </p:nvSpPr>
        <p:spPr>
          <a:xfrm>
            <a:off x="990600" y="5867400"/>
            <a:ext cx="6858000" cy="646331"/>
          </a:xfrm>
          <a:prstGeom prst="rect">
            <a:avLst/>
          </a:prstGeom>
          <a:noFill/>
        </p:spPr>
        <p:txBody>
          <a:bodyPr wrap="square" rtlCol="0">
            <a:spAutoFit/>
          </a:bodyPr>
          <a:lstStyle/>
          <a:p>
            <a:r>
              <a:rPr lang="en-US" dirty="0" smtClean="0"/>
              <a:t>Modernization of Egypt led to huge debt to be paid to European nations –England and France</a:t>
            </a:r>
            <a:endParaRPr lang="en-US" dirty="0"/>
          </a:p>
        </p:txBody>
      </p:sp>
    </p:spTree>
    <p:extLst>
      <p:ext uri="{BB962C8B-B14F-4D97-AF65-F5344CB8AC3E}">
        <p14:creationId xmlns:p14="http://schemas.microsoft.com/office/powerpoint/2010/main" val="2374938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1+#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2" fill="hold" grpId="0" nodeType="afterEffect">
                                  <p:stCondLst>
                                    <p:cond delay="0"/>
                                  </p:stCondLst>
                                  <p:childTnLst>
                                    <p:set>
                                      <p:cBhvr>
                                        <p:cTn id="21" dur="1" fill="hold">
                                          <p:stCondLst>
                                            <p:cond delay="0"/>
                                          </p:stCondLst>
                                        </p:cTn>
                                        <p:tgtEl>
                                          <p:spTgt spid="16">
                                            <p:graphicEl>
                                              <a:dgm id="{83D5B59D-95B4-4671-80FA-F4A249ADD187}"/>
                                            </p:graphicEl>
                                          </p:spTgt>
                                        </p:tgtEl>
                                        <p:attrNameLst>
                                          <p:attrName>style.visibility</p:attrName>
                                        </p:attrNameLst>
                                      </p:cBhvr>
                                      <p:to>
                                        <p:strVal val="visible"/>
                                      </p:to>
                                    </p:set>
                                    <p:anim calcmode="lin" valueType="num">
                                      <p:cBhvr additive="base">
                                        <p:cTn id="22" dur="500" fill="hold"/>
                                        <p:tgtEl>
                                          <p:spTgt spid="16">
                                            <p:graphicEl>
                                              <a:dgm id="{83D5B59D-95B4-4671-80FA-F4A249ADD187}"/>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16">
                                            <p:graphicEl>
                                              <a:dgm id="{83D5B59D-95B4-4671-80FA-F4A249ADD187}"/>
                                            </p:graphicEl>
                                          </p:spTgt>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2" presetClass="entr" presetSubtype="2" fill="hold" grpId="0" nodeType="afterEffect">
                                  <p:stCondLst>
                                    <p:cond delay="0"/>
                                  </p:stCondLst>
                                  <p:childTnLst>
                                    <p:set>
                                      <p:cBhvr>
                                        <p:cTn id="26" dur="1" fill="hold">
                                          <p:stCondLst>
                                            <p:cond delay="0"/>
                                          </p:stCondLst>
                                        </p:cTn>
                                        <p:tgtEl>
                                          <p:spTgt spid="16">
                                            <p:graphicEl>
                                              <a:dgm id="{6096EB14-1ACD-465E-999C-68646CF55A33}"/>
                                            </p:graphicEl>
                                          </p:spTgt>
                                        </p:tgtEl>
                                        <p:attrNameLst>
                                          <p:attrName>style.visibility</p:attrName>
                                        </p:attrNameLst>
                                      </p:cBhvr>
                                      <p:to>
                                        <p:strVal val="visible"/>
                                      </p:to>
                                    </p:set>
                                    <p:anim calcmode="lin" valueType="num">
                                      <p:cBhvr additive="base">
                                        <p:cTn id="27" dur="500" fill="hold"/>
                                        <p:tgtEl>
                                          <p:spTgt spid="16">
                                            <p:graphicEl>
                                              <a:dgm id="{6096EB14-1ACD-465E-999C-68646CF55A33}"/>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
                                            <p:graphicEl>
                                              <a:dgm id="{6096EB14-1ACD-465E-999C-68646CF55A33}"/>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Modernization in Ethiopia</a:t>
            </a:r>
            <a:endParaRPr lang="en-US" dirty="0"/>
          </a:p>
        </p:txBody>
      </p:sp>
      <p:sp>
        <p:nvSpPr>
          <p:cNvPr id="3" name="Content Placeholder 2"/>
          <p:cNvSpPr>
            <a:spLocks noGrp="1"/>
          </p:cNvSpPr>
          <p:nvPr>
            <p:ph idx="1"/>
          </p:nvPr>
        </p:nvSpPr>
        <p:spPr/>
        <p:txBody>
          <a:bodyPr/>
          <a:lstStyle/>
          <a:p>
            <a:pPr eaLnBrk="1" hangingPunct="1">
              <a:lnSpc>
                <a:spcPct val="80000"/>
              </a:lnSpc>
              <a:buClr>
                <a:srgbClr val="FFCC66"/>
              </a:buClr>
              <a:buFont typeface="Wingdings" panose="05000000000000000000" pitchFamily="2" charset="2"/>
              <a:buNone/>
              <a:defRPr/>
            </a:pPr>
            <a:r>
              <a:rPr lang="en-US" sz="4000" b="1" dirty="0" smtClean="0">
                <a:solidFill>
                  <a:schemeClr val="tx1"/>
                </a:solidFill>
              </a:rPr>
              <a:t>3. In </a:t>
            </a:r>
            <a:r>
              <a:rPr lang="en-US" sz="4000" b="1" dirty="0">
                <a:solidFill>
                  <a:schemeClr val="tx1"/>
                </a:solidFill>
              </a:rPr>
              <a:t>the mid- to late nineteenth century Ethiopian kings reconquered territory that had been lost since the sixteenth century, purchased modern European weapons, and began to manufacture weapons locally. </a:t>
            </a:r>
          </a:p>
          <a:p>
            <a:pPr>
              <a:defRPr/>
            </a:pPr>
            <a:endParaRPr lang="en-US" sz="4000" dirty="0">
              <a:solidFill>
                <a:schemeClr val="tx1"/>
              </a:solidFill>
            </a:endParaRPr>
          </a:p>
        </p:txBody>
      </p:sp>
    </p:spTree>
    <p:extLst>
      <p:ext uri="{BB962C8B-B14F-4D97-AF65-F5344CB8AC3E}">
        <p14:creationId xmlns:p14="http://schemas.microsoft.com/office/powerpoint/2010/main" val="1725150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By the 1840’s Ethiopian leaders made _________ a top priority.</a:t>
            </a:r>
          </a:p>
          <a:p>
            <a:pPr marL="514350" indent="-514350">
              <a:buFont typeface="+mj-lt"/>
              <a:buAutoNum type="alphaUcPeriod"/>
            </a:pPr>
            <a:r>
              <a:rPr lang="en-US" dirty="0" smtClean="0"/>
              <a:t>Educational reform</a:t>
            </a:r>
          </a:p>
          <a:p>
            <a:pPr marL="514350" indent="-514350">
              <a:buFont typeface="+mj-lt"/>
              <a:buAutoNum type="alphaUcPeriod"/>
            </a:pPr>
            <a:r>
              <a:rPr lang="en-US" dirty="0" smtClean="0"/>
              <a:t>Economic reform</a:t>
            </a:r>
          </a:p>
          <a:p>
            <a:pPr marL="514350" indent="-514350">
              <a:buFont typeface="+mj-lt"/>
              <a:buAutoNum type="alphaUcPeriod"/>
            </a:pPr>
            <a:r>
              <a:rPr lang="en-US" dirty="0" smtClean="0"/>
              <a:t>The purchase of European weapons and local production of weapons</a:t>
            </a:r>
          </a:p>
          <a:p>
            <a:pPr marL="514350" indent="-514350">
              <a:buFont typeface="+mj-lt"/>
              <a:buAutoNum type="alphaUcPeriod"/>
            </a:pPr>
            <a:r>
              <a:rPr lang="en-US" dirty="0" smtClean="0"/>
              <a:t>An alliance with </a:t>
            </a:r>
            <a:r>
              <a:rPr lang="en-US" smtClean="0"/>
              <a:t>Portuguese settlers</a:t>
            </a:r>
          </a:p>
          <a:p>
            <a:pPr marL="514350" indent="-514350">
              <a:buFont typeface="+mj-lt"/>
              <a:buAutoNum type="alphaUcPeriod"/>
            </a:pPr>
            <a:endParaRPr lang="en-US"/>
          </a:p>
        </p:txBody>
      </p:sp>
    </p:spTree>
    <p:extLst>
      <p:ext uri="{BB962C8B-B14F-4D97-AF65-F5344CB8AC3E}">
        <p14:creationId xmlns:p14="http://schemas.microsoft.com/office/powerpoint/2010/main" val="2912656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9550" y="608013"/>
            <a:ext cx="64008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Oval 2"/>
          <p:cNvSpPr>
            <a:spLocks noChangeArrowheads="1"/>
          </p:cNvSpPr>
          <p:nvPr/>
        </p:nvSpPr>
        <p:spPr bwMode="auto">
          <a:xfrm>
            <a:off x="4648200" y="5183188"/>
            <a:ext cx="1143000" cy="1065212"/>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p>
        </p:txBody>
      </p:sp>
      <p:sp>
        <p:nvSpPr>
          <p:cNvPr id="63492" name="Oval 3"/>
          <p:cNvSpPr>
            <a:spLocks noChangeArrowheads="1"/>
          </p:cNvSpPr>
          <p:nvPr/>
        </p:nvSpPr>
        <p:spPr bwMode="auto">
          <a:xfrm>
            <a:off x="1828800" y="2133600"/>
            <a:ext cx="2971800" cy="15240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p>
        </p:txBody>
      </p:sp>
      <p:sp>
        <p:nvSpPr>
          <p:cNvPr id="63493" name="Oval 4"/>
          <p:cNvSpPr>
            <a:spLocks noChangeArrowheads="1"/>
          </p:cNvSpPr>
          <p:nvPr/>
        </p:nvSpPr>
        <p:spPr bwMode="auto">
          <a:xfrm>
            <a:off x="4679950" y="1066800"/>
            <a:ext cx="1295400" cy="12192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p>
        </p:txBody>
      </p:sp>
      <p:sp>
        <p:nvSpPr>
          <p:cNvPr id="6" name="TextBox 5"/>
          <p:cNvSpPr txBox="1"/>
          <p:nvPr/>
        </p:nvSpPr>
        <p:spPr>
          <a:xfrm>
            <a:off x="6400800" y="5715000"/>
            <a:ext cx="1447800" cy="381000"/>
          </a:xfrm>
          <a:prstGeom prst="rect">
            <a:avLst/>
          </a:prstGeom>
          <a:noFill/>
        </p:spPr>
        <p:txBody>
          <a:bodyPr>
            <a:spAutoFit/>
          </a:bodyPr>
          <a:lstStyle/>
          <a:p>
            <a:pPr>
              <a:defRPr/>
            </a:pPr>
            <a:r>
              <a:rPr lang="en-US" dirty="0">
                <a:solidFill>
                  <a:schemeClr val="bg2">
                    <a:lumMod val="50000"/>
                  </a:schemeClr>
                </a:solidFill>
              </a:rPr>
              <a:t>Zulu</a:t>
            </a:r>
          </a:p>
        </p:txBody>
      </p:sp>
      <p:sp>
        <p:nvSpPr>
          <p:cNvPr id="8" name="TextBox 7"/>
          <p:cNvSpPr txBox="1"/>
          <p:nvPr/>
        </p:nvSpPr>
        <p:spPr>
          <a:xfrm>
            <a:off x="1447800" y="3810000"/>
            <a:ext cx="1524000" cy="369888"/>
          </a:xfrm>
          <a:prstGeom prst="rect">
            <a:avLst/>
          </a:prstGeom>
          <a:noFill/>
        </p:spPr>
        <p:txBody>
          <a:bodyPr>
            <a:spAutoFit/>
          </a:bodyPr>
          <a:lstStyle/>
          <a:p>
            <a:pPr>
              <a:defRPr/>
            </a:pPr>
            <a:r>
              <a:rPr lang="en-US" dirty="0">
                <a:solidFill>
                  <a:schemeClr val="bg2">
                    <a:lumMod val="50000"/>
                  </a:schemeClr>
                </a:solidFill>
              </a:rPr>
              <a:t>Hausa State</a:t>
            </a:r>
          </a:p>
        </p:txBody>
      </p:sp>
      <p:sp>
        <p:nvSpPr>
          <p:cNvPr id="9" name="TextBox 8"/>
          <p:cNvSpPr txBox="1"/>
          <p:nvPr/>
        </p:nvSpPr>
        <p:spPr>
          <a:xfrm>
            <a:off x="6515100" y="1052513"/>
            <a:ext cx="763588" cy="369887"/>
          </a:xfrm>
          <a:prstGeom prst="rect">
            <a:avLst/>
          </a:prstGeom>
          <a:noFill/>
        </p:spPr>
        <p:txBody>
          <a:bodyPr wrap="none">
            <a:spAutoFit/>
          </a:bodyPr>
          <a:lstStyle/>
          <a:p>
            <a:pPr>
              <a:defRPr/>
            </a:pPr>
            <a:r>
              <a:rPr lang="en-US" dirty="0">
                <a:solidFill>
                  <a:schemeClr val="bg2">
                    <a:lumMod val="50000"/>
                  </a:schemeClr>
                </a:solidFill>
              </a:rPr>
              <a:t>Egypt</a:t>
            </a:r>
          </a:p>
        </p:txBody>
      </p:sp>
      <p:cxnSp>
        <p:nvCxnSpPr>
          <p:cNvPr id="11" name="Straight Arrow Connector 10"/>
          <p:cNvCxnSpPr/>
          <p:nvPr/>
        </p:nvCxnSpPr>
        <p:spPr bwMode="auto">
          <a:xfrm>
            <a:off x="1981200" y="4114800"/>
            <a:ext cx="0" cy="533400"/>
          </a:xfrm>
          <a:prstGeom prst="straightConnector1">
            <a:avLst/>
          </a:prstGeom>
          <a:ln>
            <a:headEnd type="none" w="med" len="med"/>
            <a:tailEnd type="triangle"/>
          </a:ln>
          <a:extLst/>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1447800" y="4876800"/>
            <a:ext cx="2057400" cy="369888"/>
          </a:xfrm>
          <a:prstGeom prst="rect">
            <a:avLst/>
          </a:prstGeom>
          <a:noFill/>
        </p:spPr>
        <p:txBody>
          <a:bodyPr>
            <a:spAutoFit/>
          </a:bodyPr>
          <a:lstStyle/>
          <a:p>
            <a:pPr>
              <a:defRPr/>
            </a:pPr>
            <a:r>
              <a:rPr lang="en-US" dirty="0">
                <a:solidFill>
                  <a:schemeClr val="bg2">
                    <a:lumMod val="50000"/>
                  </a:schemeClr>
                </a:solidFill>
              </a:rPr>
              <a:t>______ Caliphate</a:t>
            </a:r>
          </a:p>
        </p:txBody>
      </p:sp>
      <p:cxnSp>
        <p:nvCxnSpPr>
          <p:cNvPr id="14" name="Straight Arrow Connector 13"/>
          <p:cNvCxnSpPr>
            <a:stCxn id="9" idx="2"/>
          </p:cNvCxnSpPr>
          <p:nvPr/>
        </p:nvCxnSpPr>
        <p:spPr bwMode="auto">
          <a:xfrm flipH="1">
            <a:off x="6896100" y="1422400"/>
            <a:ext cx="0" cy="406400"/>
          </a:xfrm>
          <a:prstGeom prst="straightConnector1">
            <a:avLst/>
          </a:prstGeom>
          <a:ln>
            <a:headEnd type="none" w="med" len="med"/>
            <a:tailEnd type="triangle"/>
          </a:ln>
          <a:extLst/>
        </p:spPr>
        <p:style>
          <a:lnRef idx="3">
            <a:schemeClr val="dk1"/>
          </a:lnRef>
          <a:fillRef idx="0">
            <a:schemeClr val="dk1"/>
          </a:fillRef>
          <a:effectRef idx="2">
            <a:schemeClr val="dk1"/>
          </a:effectRef>
          <a:fontRef idx="minor">
            <a:schemeClr val="tx1"/>
          </a:fontRef>
        </p:style>
      </p:cxnSp>
      <p:sp>
        <p:nvSpPr>
          <p:cNvPr id="16" name="Oval 15"/>
          <p:cNvSpPr/>
          <p:nvPr/>
        </p:nvSpPr>
        <p:spPr bwMode="auto">
          <a:xfrm>
            <a:off x="5791200" y="2819400"/>
            <a:ext cx="723900" cy="533400"/>
          </a:xfrm>
          <a:prstGeom prst="ellipse">
            <a:avLst/>
          </a:prstGeom>
          <a:noFill/>
          <a:ln w="38100" cap="flat" cmpd="sng" algn="ctr">
            <a:solidFill>
              <a:srgbClr val="FF0000"/>
            </a:solidFill>
            <a:prstDash val="solid"/>
            <a:round/>
            <a:headEnd type="none" w="med" len="med"/>
            <a:tailEnd type="none" w="med" len="med"/>
          </a:ln>
          <a:effectLst/>
          <a:extLst/>
        </p:spPr>
        <p:txBody>
          <a:bodyPr/>
          <a:lstStyle/>
          <a:p>
            <a:pPr>
              <a:defRPr/>
            </a:pPr>
            <a:endParaRPr lang="en-US">
              <a:solidFill>
                <a:schemeClr val="bg2">
                  <a:lumMod val="50000"/>
                </a:schemeClr>
              </a:solidFill>
            </a:endParaRPr>
          </a:p>
        </p:txBody>
      </p:sp>
      <p:sp>
        <p:nvSpPr>
          <p:cNvPr id="17" name="TextBox 16"/>
          <p:cNvSpPr txBox="1"/>
          <p:nvPr/>
        </p:nvSpPr>
        <p:spPr>
          <a:xfrm>
            <a:off x="6967538" y="3228975"/>
            <a:ext cx="1000125" cy="369888"/>
          </a:xfrm>
          <a:prstGeom prst="rect">
            <a:avLst/>
          </a:prstGeom>
          <a:noFill/>
        </p:spPr>
        <p:txBody>
          <a:bodyPr wrap="none">
            <a:spAutoFit/>
          </a:bodyPr>
          <a:lstStyle/>
          <a:p>
            <a:pPr>
              <a:defRPr/>
            </a:pPr>
            <a:r>
              <a:rPr lang="en-US" dirty="0">
                <a:solidFill>
                  <a:schemeClr val="bg2">
                    <a:lumMod val="50000"/>
                  </a:schemeClr>
                </a:solidFill>
              </a:rPr>
              <a:t>Ethiopia</a:t>
            </a:r>
          </a:p>
        </p:txBody>
      </p:sp>
      <p:sp>
        <p:nvSpPr>
          <p:cNvPr id="63502" name="Oval 17"/>
          <p:cNvSpPr>
            <a:spLocks noChangeArrowheads="1"/>
          </p:cNvSpPr>
          <p:nvPr/>
        </p:nvSpPr>
        <p:spPr bwMode="auto">
          <a:xfrm>
            <a:off x="2441575" y="739775"/>
            <a:ext cx="990600" cy="660400"/>
          </a:xfrm>
          <a:prstGeom prst="ellipse">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endParaRPr lang="en-US"/>
          </a:p>
        </p:txBody>
      </p:sp>
      <p:sp>
        <p:nvSpPr>
          <p:cNvPr id="19" name="TextBox 18"/>
          <p:cNvSpPr txBox="1"/>
          <p:nvPr/>
        </p:nvSpPr>
        <p:spPr>
          <a:xfrm>
            <a:off x="1296988" y="730250"/>
            <a:ext cx="1271587" cy="368300"/>
          </a:xfrm>
          <a:prstGeom prst="rect">
            <a:avLst/>
          </a:prstGeom>
          <a:noFill/>
        </p:spPr>
        <p:txBody>
          <a:bodyPr>
            <a:spAutoFit/>
          </a:bodyPr>
          <a:lstStyle/>
          <a:p>
            <a:pPr>
              <a:defRPr/>
            </a:pPr>
            <a:r>
              <a:rPr lang="en-US" dirty="0">
                <a:solidFill>
                  <a:schemeClr val="bg2">
                    <a:lumMod val="50000"/>
                  </a:schemeClr>
                </a:solidFill>
              </a:rPr>
              <a:t>ALGERIA</a:t>
            </a:r>
          </a:p>
        </p:txBody>
      </p:sp>
    </p:spTree>
    <p:extLst>
      <p:ext uri="{BB962C8B-B14F-4D97-AF65-F5344CB8AC3E}">
        <p14:creationId xmlns:p14="http://schemas.microsoft.com/office/powerpoint/2010/main" val="16256180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15126fc04f47fa73a07ca7ff338d2a872dab98cf"/>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Grid</Template>
  <TotalTime>789</TotalTime>
  <Words>1313</Words>
  <Application>Microsoft Office PowerPoint</Application>
  <PresentationFormat>On-screen Show (4:3)</PresentationFormat>
  <Paragraphs>164</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Franklin Gothic Medium</vt:lpstr>
      <vt:lpstr>Tahoma</vt:lpstr>
      <vt:lpstr>Times New Roman</vt:lpstr>
      <vt:lpstr>Wingdings</vt:lpstr>
      <vt:lpstr>Wingdings 2</vt:lpstr>
      <vt:lpstr>Grid</vt:lpstr>
      <vt:lpstr>Chapter 24</vt:lpstr>
      <vt:lpstr>New African States</vt:lpstr>
      <vt:lpstr>Zulu kingdom</vt:lpstr>
      <vt:lpstr>Sokoto caliphate</vt:lpstr>
      <vt:lpstr>PowerPoint Presentation</vt:lpstr>
      <vt:lpstr>Modern egypt</vt:lpstr>
      <vt:lpstr>Modernization in Ethiopia</vt:lpstr>
      <vt:lpstr>PowerPoint Presentation</vt:lpstr>
      <vt:lpstr>PowerPoint Presentation</vt:lpstr>
      <vt:lpstr>C. European Penetration  </vt:lpstr>
      <vt:lpstr>D. Abolition and Legitimate Trade  </vt:lpstr>
      <vt:lpstr>E. Secondary Empires in Eastern Africa  </vt:lpstr>
      <vt:lpstr>PowerPoint Presentation</vt:lpstr>
      <vt:lpstr>British raj</vt:lpstr>
      <vt:lpstr>Pre-British raj</vt:lpstr>
      <vt:lpstr>The creation and expansion of the British east India company</vt:lpstr>
      <vt:lpstr>Economy of the British raj</vt:lpstr>
      <vt:lpstr>Politics and the goal  of the British raj</vt:lpstr>
      <vt:lpstr>Growing discontent  of the common people</vt:lpstr>
      <vt:lpstr>Rebellion</vt:lpstr>
      <vt:lpstr>Reaction to the rebellion</vt:lpstr>
      <vt:lpstr>Second wave of change</vt:lpstr>
      <vt:lpstr>Indian nationalism</vt:lpstr>
      <vt:lpstr>PowerPoint Presentation</vt:lpstr>
      <vt:lpstr>PowerPoint Presentation</vt:lpstr>
      <vt:lpstr>PowerPoint Presentation</vt:lpstr>
      <vt:lpstr>PowerPoint Presentation</vt:lpstr>
      <vt:lpstr>PowerPoint Presentation</vt:lpstr>
      <vt:lpstr>Works cited</vt:lpstr>
    </vt:vector>
  </TitlesOfParts>
  <Company>FUSD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Technology</dc:creator>
  <cp:lastModifiedBy>Noor Khan</cp:lastModifiedBy>
  <cp:revision>44</cp:revision>
  <dcterms:created xsi:type="dcterms:W3CDTF">2011-02-28T16:54:49Z</dcterms:created>
  <dcterms:modified xsi:type="dcterms:W3CDTF">2014-03-06T06:34:30Z</dcterms:modified>
</cp:coreProperties>
</file>