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0A47-2975-47CD-878E-EFE492666066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9BD6-9B83-428B-ABEC-DCEC99635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Renaissance Humanism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To what extent did the Renaissance represent a shift from the medieval to the modern world?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Leonardo </a:t>
            </a:r>
            <a:r>
              <a:rPr lang="en-US" b="1" u="sng" dirty="0" err="1" smtClean="0"/>
              <a:t>Bruni</a:t>
            </a:r>
            <a:r>
              <a:rPr lang="en-US" b="1" u="sng" dirty="0" smtClean="0"/>
              <a:t> (1370-1444)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First to use the term “humanism” </a:t>
            </a:r>
          </a:p>
          <a:p>
            <a:pPr>
              <a:buNone/>
            </a:pPr>
            <a:r>
              <a:rPr lang="en-US" dirty="0" smtClean="0"/>
              <a:t>2. Served as a chancellor in Florence </a:t>
            </a:r>
          </a:p>
          <a:p>
            <a:pPr>
              <a:buNone/>
            </a:pPr>
            <a:r>
              <a:rPr lang="en-US" dirty="0" smtClean="0"/>
              <a:t>3. Wrote a history of Florence, perhaps the first modern history, and wrote a narrative using primary source documents and the division of historical periods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Lorenzo Valla (1407-1457) 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1. Foremost expert on the Latin language: </a:t>
            </a:r>
            <a:r>
              <a:rPr lang="en-US" b="1" i="1" dirty="0" smtClean="0"/>
              <a:t>Elegances of the Latin Language (1444)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i="1" dirty="0" smtClean="0"/>
              <a:t>On the False Donation of Constantine (1444)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a. Exposed the Donation of Constantine as an 8th century fraud, using textual criticism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b. The Church had claimed it was granted vast territories by the 4th-century Roman emperor Constantine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Valla also pointed out errors in the </a:t>
            </a:r>
            <a:r>
              <a:rPr lang="en-US" b="1" dirty="0" smtClean="0"/>
              <a:t>Latin Vulgate (the authorized version of the Bible for the Catholic Church)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4. Ironically, Valla’s work gave challengers of Church authority ammunition, even though he remained a devoted Catholic and even served as a secretary under Pope Nicholas V.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Marsilio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Ficino</a:t>
            </a:r>
            <a:r>
              <a:rPr lang="en-US" b="1" u="sng" dirty="0" smtClean="0"/>
              <a:t> (1433-1499)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1. Founded the Florentine Platonic Academy at the behest of </a:t>
            </a:r>
            <a:r>
              <a:rPr lang="en-US" dirty="0" err="1" smtClean="0"/>
              <a:t>Cosimo</a:t>
            </a:r>
            <a:r>
              <a:rPr lang="en-US" dirty="0" smtClean="0"/>
              <a:t> de’ Medici in the 1460s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served to spread the works and philosophy of Plato throughout much of Europe </a:t>
            </a:r>
          </a:p>
          <a:p>
            <a:r>
              <a:rPr lang="en-US" dirty="0" smtClean="0"/>
              <a:t>Translated Plato’s works into Latin, giving modern Europeans access to these works for the first time.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u="sng" dirty="0" smtClean="0"/>
              <a:t>Pico della Mirandola (1463-1494) </a:t>
            </a:r>
            <a:br>
              <a:rPr lang="it-IT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Member of the Platonic Academy </a:t>
            </a:r>
          </a:p>
          <a:p>
            <a:pPr marL="514350" indent="-514350">
              <a:buNone/>
            </a:pPr>
            <a:endParaRPr lang="en-US" b="1" i="1" dirty="0" smtClean="0"/>
          </a:p>
          <a:p>
            <a:pPr marL="514350" indent="-514350">
              <a:buNone/>
            </a:pPr>
            <a:r>
              <a:rPr lang="en-US" b="1" i="1" dirty="0" smtClean="0"/>
              <a:t>Oration on the Dignity of Man (1486)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Perhaps the most famous Renaissance work on the nature of humankind.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b. Humans were created by God and therefore given tremendous potential for greatness, and even union with God if they desired it.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c. However, humans could, through neglect, also choose a negative course. Thus, humans had free will to be great or fail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Baldassare</a:t>
            </a:r>
            <a:r>
              <a:rPr lang="en-US" b="1" u="sng" dirty="0" smtClean="0"/>
              <a:t> Castiglione (1478-1529) 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i="1" dirty="0" smtClean="0"/>
              <a:t>The Book of the Courtier (1528)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Perhaps most important work on Renaissance education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Specified qualities necessary to be a true gentleman including physical and intellectual abilities and leading an active life </a:t>
            </a:r>
          </a:p>
          <a:p>
            <a:endParaRPr lang="en-US" dirty="0" smtClean="0"/>
          </a:p>
          <a:p>
            <a:r>
              <a:rPr lang="en-US" dirty="0" smtClean="0"/>
              <a:t> Rejected crude contemporary social habits (e.g. spitting on the floor, eating without utensils, wiping one’s nose with one’s sleeve, etc.)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3. Described the ideal of a “Renaissance man” who was well-versed in the Greek and Roman classics, an accomplished warrior, could play music, dance, and had a modest but confident personal demeanor.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a. This contrasted with the medieval view of being a master in only one area.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/>
          <a:lstStyle/>
          <a:p>
            <a:r>
              <a:rPr lang="en-US" dirty="0" smtClean="0"/>
              <a:t>H. Machiavelli (see p. 3 above for </a:t>
            </a:r>
            <a:r>
              <a:rPr lang="en-US" i="1" dirty="0" smtClean="0"/>
              <a:t>The Prince) </a:t>
            </a:r>
          </a:p>
          <a:p>
            <a:endParaRPr lang="en-US" dirty="0" smtClean="0"/>
          </a:p>
          <a:p>
            <a:r>
              <a:rPr lang="en-US" dirty="0" smtClean="0"/>
              <a:t>1. His views were decidedly secular and his emphasis on individualism reflected humanist philosophy </a:t>
            </a:r>
          </a:p>
          <a:p>
            <a:endParaRPr lang="en-US" dirty="0" smtClean="0"/>
          </a:p>
          <a:p>
            <a:r>
              <a:rPr lang="en-US" dirty="0" smtClean="0"/>
              <a:t>2. He studied classical history thoroughly in order to get a more realistic portrait of politics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Characteristics of Humanism</a:t>
            </a:r>
            <a:endParaRPr lang="en-US" u="sng" dirty="0"/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Revival, study, and celebration of </a:t>
            </a:r>
            <a:r>
              <a:rPr lang="en-US" dirty="0"/>
              <a:t>antiquity (Greece and Rome) in philosophy, literature and art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Not the first time (800’s, 1100’s), but the most successful</a:t>
            </a:r>
          </a:p>
          <a:p>
            <a:pPr marL="514350" indent="-514350"/>
            <a:r>
              <a:rPr lang="en-US" dirty="0" smtClean="0"/>
              <a:t>Most Humanists remained deeply Christian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Sought </a:t>
            </a:r>
            <a:r>
              <a:rPr lang="en-US" dirty="0"/>
              <a:t>to reconcile pagan writings </a:t>
            </a:r>
            <a:r>
              <a:rPr lang="en-US" dirty="0" smtClean="0"/>
              <a:t>with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Christian thought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Not </a:t>
            </a:r>
            <a:r>
              <a:rPr lang="en-US" u="sng" dirty="0" smtClean="0"/>
              <a:t>abandon</a:t>
            </a:r>
            <a:r>
              <a:rPr lang="en-US" dirty="0" smtClean="0"/>
              <a:t> God, just work to understand him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better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algn="ctr">
              <a:spcBef>
                <a:spcPts val="0"/>
              </a:spcBef>
              <a:buNone/>
            </a:pPr>
            <a:r>
              <a:rPr lang="en-US" b="1" u="sng" dirty="0" smtClean="0"/>
              <a:t>To understand God, you must study Man </a:t>
            </a:r>
            <a:endParaRPr lang="en-US" b="1" u="sng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Strong belief in individualism and the great potential of human beings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ontrast to the Middle Ages where humans were seen as small, wicked and inconsequential and should focus solely on earning salvation </a:t>
            </a:r>
          </a:p>
          <a:p>
            <a:r>
              <a:rPr lang="en-US" dirty="0" smtClean="0"/>
              <a:t>Believed the key to a good life was a belief in Reason and an understanding of Nature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Focused first on studying ancient languages: </a:t>
            </a:r>
          </a:p>
          <a:p>
            <a:endParaRPr lang="en-US" dirty="0" smtClean="0"/>
          </a:p>
          <a:p>
            <a:r>
              <a:rPr lang="en-US" dirty="0" smtClean="0"/>
              <a:t>Initially, Latin of ancient Rome was the main focus. </a:t>
            </a:r>
          </a:p>
          <a:p>
            <a:r>
              <a:rPr lang="en-US" dirty="0" smtClean="0"/>
              <a:t>After the fall of the Byzantine Empire in 1453, Greek came to be studied rigorously as well </a:t>
            </a:r>
          </a:p>
          <a:p>
            <a:r>
              <a:rPr lang="en-US" dirty="0" smtClean="0"/>
              <a:t>By 1500, virtually all of the significant ancient Roman and Greek texts that have been rediscovered, were translated and printed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Largely rejected Aristotelian views and medieval scholasticism in favor of: </a:t>
            </a:r>
          </a:p>
          <a:p>
            <a:endParaRPr lang="en-US" dirty="0" smtClean="0"/>
          </a:p>
          <a:p>
            <a:r>
              <a:rPr lang="en-US" dirty="0" smtClean="0"/>
              <a:t>Roman authors such as Cicero, Livy, Virgil, and Quintilian </a:t>
            </a:r>
          </a:p>
          <a:p>
            <a:r>
              <a:rPr lang="en-US" dirty="0" smtClean="0"/>
              <a:t>Greek writings, especially those of Plato </a:t>
            </a:r>
          </a:p>
          <a:p>
            <a:r>
              <a:rPr lang="en-US" dirty="0" smtClean="0"/>
              <a:t>Early Christian writers, especially the New Testament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Believed in a liberal arts educational program that included grammar, rhetoric (debate), poetry, history, politics and moral philosophy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Humanists worked as teachers, diplomats, speechwriters, etc.</a:t>
            </a:r>
          </a:p>
          <a:p>
            <a:r>
              <a:rPr lang="en-US" b="1" dirty="0" smtClean="0"/>
              <a:t>Civic Humanism: idea that education should prepare leaders who would be active in civic affairs </a:t>
            </a:r>
            <a:endParaRPr lang="en-US" dirty="0" smtClean="0"/>
          </a:p>
          <a:p>
            <a:r>
              <a:rPr lang="en-US" dirty="0" smtClean="0"/>
              <a:t>Some of the most important humanists also were important political leaders.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Renaissance Man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Needed to constantly be searching out new info, improving himself </a:t>
            </a:r>
          </a:p>
          <a:p>
            <a:r>
              <a:rPr lang="en-US" dirty="0" smtClean="0"/>
              <a:t>Needed to be skilled in multiple areas (politics, athletics, poetry, engineering, military, etc)</a:t>
            </a:r>
          </a:p>
          <a:p>
            <a:r>
              <a:rPr lang="en-US" b="1" i="1" dirty="0" err="1" smtClean="0"/>
              <a:t>Virtú</a:t>
            </a:r>
            <a:r>
              <a:rPr lang="en-US" b="1" i="1" dirty="0" smtClean="0"/>
              <a:t>: “the quality of being a man”; idea of excelling in all of one’s pursuits; taking </a:t>
            </a:r>
            <a:r>
              <a:rPr lang="en-US" b="1" i="1" u="sng" dirty="0" smtClean="0"/>
              <a:t>action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Petrarch (1304-1374)—the “father of humanism”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000" dirty="0" smtClean="0"/>
              <a:t>1</a:t>
            </a:r>
            <a:r>
              <a:rPr lang="en-US" sz="5000" dirty="0"/>
              <a:t>. Considered the first modern writer </a:t>
            </a:r>
          </a:p>
          <a:p>
            <a:endParaRPr lang="en-US" sz="5000" dirty="0"/>
          </a:p>
          <a:p>
            <a:r>
              <a:rPr lang="en-US" sz="5000" dirty="0" smtClean="0"/>
              <a:t>In </a:t>
            </a:r>
            <a:r>
              <a:rPr lang="en-US" sz="5000" dirty="0"/>
              <a:t>his writings, literature was no longer subordinate to religion </a:t>
            </a:r>
          </a:p>
          <a:p>
            <a:pPr>
              <a:buNone/>
            </a:pP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2</a:t>
            </a:r>
            <a:r>
              <a:rPr lang="en-US" sz="5000" dirty="0"/>
              <a:t>. Claimed that the Middle Ages (the period between the fall of the Roman Empire and the emergence of the Renaissance) were the </a:t>
            </a:r>
            <a:r>
              <a:rPr lang="en-US" sz="5000" b="1" dirty="0"/>
              <a:t>“Dark Ages” </a:t>
            </a:r>
          </a:p>
          <a:p>
            <a:endParaRPr lang="en-US" sz="5000" dirty="0"/>
          </a:p>
          <a:p>
            <a:pPr>
              <a:buNone/>
            </a:pPr>
            <a:r>
              <a:rPr lang="en-US" sz="5000" dirty="0"/>
              <a:t>3. He was perhaps the first to use critical textual analysis to ancient </a:t>
            </a:r>
            <a:r>
              <a:rPr lang="en-US" sz="5000" dirty="0" smtClean="0"/>
              <a:t>texts (go to the source) </a:t>
            </a:r>
            <a:endParaRPr lang="en-US" sz="5000" dirty="0"/>
          </a:p>
          <a:p>
            <a:endParaRPr lang="en-US" sz="5000" dirty="0"/>
          </a:p>
          <a:p>
            <a:pPr>
              <a:buNone/>
            </a:pPr>
            <a:r>
              <a:rPr lang="en-US" sz="5000" dirty="0" smtClean="0"/>
              <a:t>4. Wrote </a:t>
            </a:r>
            <a:r>
              <a:rPr lang="en-US" sz="5000" dirty="0"/>
              <a:t>his famous poetry in the Italian vernacular (as did Dante earlier in his </a:t>
            </a:r>
            <a:r>
              <a:rPr lang="en-US" sz="5000" i="1" dirty="0"/>
              <a:t>Divine Comedy).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Boccaccio (1313-1375) 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Compiled an encyclopedia of Greek and Roman mythology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i="1" dirty="0" err="1" smtClean="0"/>
              <a:t>Decameron</a:t>
            </a:r>
            <a:r>
              <a:rPr lang="en-US" b="1" i="1" dirty="0" smtClean="0"/>
              <a:t> is his most famous work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a. Consisted of 100 earthy tales that comprise a social commentary of 14th century Italy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b. Aimed to impart wisdom of human character and behavior (especially sexual and economic misbehavior).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791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Renaissance Humanism</vt:lpstr>
      <vt:lpstr>Slide 2</vt:lpstr>
      <vt:lpstr>Slide 3</vt:lpstr>
      <vt:lpstr>Slide 4</vt:lpstr>
      <vt:lpstr>Slide 5</vt:lpstr>
      <vt:lpstr>Slide 6</vt:lpstr>
      <vt:lpstr>The Renaissance Man</vt:lpstr>
      <vt:lpstr>Petrarch (1304-1374)—the “father of humanism”</vt:lpstr>
      <vt:lpstr>Boccaccio (1313-1375)  </vt:lpstr>
      <vt:lpstr>Leonardo Bruni (1370-1444) </vt:lpstr>
      <vt:lpstr>Lorenzo Valla (1407-1457)  </vt:lpstr>
      <vt:lpstr>Marsilio Ficino (1433-1499)</vt:lpstr>
      <vt:lpstr>Pico della Mirandola (1463-1494)  </vt:lpstr>
      <vt:lpstr>Baldassare Castiglione (1478-1529)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   Renaissance Humanism</dc:title>
  <dc:creator>Simon</dc:creator>
  <cp:lastModifiedBy>Greg</cp:lastModifiedBy>
  <cp:revision>6</cp:revision>
  <dcterms:created xsi:type="dcterms:W3CDTF">2012-09-03T00:36:37Z</dcterms:created>
  <dcterms:modified xsi:type="dcterms:W3CDTF">2013-09-15T19:17:45Z</dcterms:modified>
</cp:coreProperties>
</file>