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715C-9835-4FF9-B1EC-9923FBAF973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75512515-78FA-435C-8C0D-99C910940A9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715C-9835-4FF9-B1EC-9923FBAF973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2515-78FA-435C-8C0D-99C910940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715C-9835-4FF9-B1EC-9923FBAF973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2515-78FA-435C-8C0D-99C910940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715C-9835-4FF9-B1EC-9923FBAF973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512515-78FA-435C-8C0D-99C910940A9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715C-9835-4FF9-B1EC-9923FBAF973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512515-78FA-435C-8C0D-99C910940A9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715C-9835-4FF9-B1EC-9923FBAF973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2515-78FA-435C-8C0D-99C910940A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715C-9835-4FF9-B1EC-9923FBAF973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2515-78FA-435C-8C0D-99C910940A9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715C-9835-4FF9-B1EC-9923FBAF973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2515-78FA-435C-8C0D-99C910940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715C-9835-4FF9-B1EC-9923FBAF973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512515-78FA-435C-8C0D-99C910940A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88715C-9835-4FF9-B1EC-9923FBAF973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5512515-78FA-435C-8C0D-99C910940A9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715C-9835-4FF9-B1EC-9923FBAF973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2515-78FA-435C-8C0D-99C910940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5512515-78FA-435C-8C0D-99C910940A9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588715C-9835-4FF9-B1EC-9923FBAF9732}" type="datetimeFigureOut">
              <a:rPr lang="en-US" smtClean="0"/>
              <a:t>9/13/2013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List the principles of the Magna </a:t>
            </a:r>
            <a:r>
              <a:rPr lang="en-US" sz="6000" dirty="0" err="1" smtClean="0"/>
              <a:t>Carta</a:t>
            </a:r>
            <a:r>
              <a:rPr lang="en-US" sz="6000" dirty="0" smtClean="0"/>
              <a:t>, the English Bill of Rights, the U.S. Bill of Rights, and the Declaration of Independence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457200"/>
            <a:ext cx="7467600" cy="4419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2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408306"/>
              </p:ext>
            </p:extLst>
          </p:nvPr>
        </p:nvGraphicFramePr>
        <p:xfrm>
          <a:off x="304800" y="76200"/>
          <a:ext cx="8763000" cy="670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81500"/>
                <a:gridCol w="4381500"/>
              </a:tblGrid>
              <a:tr h="3352800">
                <a:tc>
                  <a:txBody>
                    <a:bodyPr/>
                    <a:lstStyle/>
                    <a:p>
                      <a:r>
                        <a:rPr lang="en-US" dirty="0" smtClean="0"/>
                        <a:t>Magna </a:t>
                      </a:r>
                      <a:r>
                        <a:rPr lang="en-US" dirty="0" err="1" smtClean="0"/>
                        <a:t>Carta</a:t>
                      </a:r>
                      <a:r>
                        <a:rPr lang="en-US" dirty="0" smtClean="0"/>
                        <a:t> pgs. 19-20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 Bill of Rights pg. 183</a:t>
                      </a:r>
                      <a:endParaRPr lang="en-US" dirty="0"/>
                    </a:p>
                  </a:txBody>
                  <a:tcPr/>
                </a:tc>
              </a:tr>
              <a:tr h="33528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The</a:t>
                      </a:r>
                      <a:r>
                        <a:rPr lang="en-US" b="1" baseline="0" dirty="0" smtClean="0"/>
                        <a:t> American Declaration of Independence pg. 207-208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U.S.</a:t>
                      </a:r>
                      <a:r>
                        <a:rPr lang="en-US" b="1" baseline="0" dirty="0" smtClean="0"/>
                        <a:t> Bill of Rights pg. 211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16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513372"/>
              </p:ext>
            </p:extLst>
          </p:nvPr>
        </p:nvGraphicFramePr>
        <p:xfrm>
          <a:off x="304800" y="76200"/>
          <a:ext cx="8763000" cy="670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81500"/>
                <a:gridCol w="4381500"/>
              </a:tblGrid>
              <a:tr h="3352800">
                <a:tc>
                  <a:txBody>
                    <a:bodyPr/>
                    <a:lstStyle/>
                    <a:p>
                      <a:r>
                        <a:rPr lang="en-US" dirty="0" smtClean="0"/>
                        <a:t>Magna </a:t>
                      </a:r>
                      <a:r>
                        <a:rPr lang="en-US" dirty="0" err="1" smtClean="0"/>
                        <a:t>Carta</a:t>
                      </a:r>
                      <a:r>
                        <a:rPr lang="en-US" dirty="0" smtClean="0"/>
                        <a:t> pgs. 19-20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Monarch</a:t>
                      </a:r>
                      <a:r>
                        <a:rPr lang="en-US" baseline="0" dirty="0" smtClean="0"/>
                        <a:t> had to govern according to the law.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The monarch had to ask for popular consent before could be taxed.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Restricted power of the monarchy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The monarch was not above the law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 Bill of Rights pg. 183</a:t>
                      </a:r>
                      <a:endParaRPr lang="en-US" dirty="0"/>
                    </a:p>
                  </a:txBody>
                  <a:tcPr/>
                </a:tc>
              </a:tr>
              <a:tr h="33528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The</a:t>
                      </a:r>
                      <a:r>
                        <a:rPr lang="en-US" b="1" baseline="0" dirty="0" smtClean="0"/>
                        <a:t> American Declaration of Independence pg. 207-208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U.S.</a:t>
                      </a:r>
                      <a:r>
                        <a:rPr lang="en-US" b="1" baseline="0" dirty="0" smtClean="0"/>
                        <a:t> Bill of Rights pg. 211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91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457709"/>
              </p:ext>
            </p:extLst>
          </p:nvPr>
        </p:nvGraphicFramePr>
        <p:xfrm>
          <a:off x="304800" y="76200"/>
          <a:ext cx="8763000" cy="670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81500"/>
                <a:gridCol w="4381500"/>
              </a:tblGrid>
              <a:tr h="3352800">
                <a:tc>
                  <a:txBody>
                    <a:bodyPr/>
                    <a:lstStyle/>
                    <a:p>
                      <a:r>
                        <a:rPr lang="en-US" dirty="0" smtClean="0"/>
                        <a:t>Magna </a:t>
                      </a:r>
                      <a:r>
                        <a:rPr lang="en-US" dirty="0" err="1" smtClean="0"/>
                        <a:t>Carta</a:t>
                      </a:r>
                      <a:r>
                        <a:rPr lang="en-US" dirty="0" smtClean="0"/>
                        <a:t> pgs. 19-20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Monarch</a:t>
                      </a:r>
                      <a:r>
                        <a:rPr lang="en-US" baseline="0" dirty="0" smtClean="0"/>
                        <a:t> had to govern according to the law.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The monarch had to ask for popular consent before could be taxed.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Restricted power of the monarchy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The monarch was not above the law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 Bill of Rights pg. 183</a:t>
                      </a:r>
                      <a:endParaRPr lang="en-US" dirty="0"/>
                    </a:p>
                  </a:txBody>
                  <a:tcPr/>
                </a:tc>
              </a:tr>
              <a:tr h="33528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The</a:t>
                      </a:r>
                      <a:r>
                        <a:rPr lang="en-US" b="1" baseline="0" dirty="0" smtClean="0"/>
                        <a:t> American Declaration of Independence pg. 207-208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U.S.</a:t>
                      </a:r>
                      <a:r>
                        <a:rPr lang="en-US" b="1" baseline="0" dirty="0" smtClean="0"/>
                        <a:t> Bill of Rights pg. 211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47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1715646"/>
              </p:ext>
            </p:extLst>
          </p:nvPr>
        </p:nvGraphicFramePr>
        <p:xfrm>
          <a:off x="304800" y="76200"/>
          <a:ext cx="8763000" cy="670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81500"/>
                <a:gridCol w="4381500"/>
              </a:tblGrid>
              <a:tr h="3352800">
                <a:tc>
                  <a:txBody>
                    <a:bodyPr/>
                    <a:lstStyle/>
                    <a:p>
                      <a:r>
                        <a:rPr lang="en-US" dirty="0" smtClean="0"/>
                        <a:t>Magna </a:t>
                      </a:r>
                      <a:r>
                        <a:rPr lang="en-US" dirty="0" err="1" smtClean="0"/>
                        <a:t>Carta</a:t>
                      </a:r>
                      <a:r>
                        <a:rPr lang="en-US" dirty="0" smtClean="0"/>
                        <a:t> pgs. 19-20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Monarch</a:t>
                      </a:r>
                      <a:r>
                        <a:rPr lang="en-US" baseline="0" dirty="0" smtClean="0"/>
                        <a:t> had to govern according to the law.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The monarch had to ask for popular consent before could be taxed.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Restricted power of the monarchy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The monarch was not above the law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 Bill of Rights pg. 183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 suspending Parliament’s laws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 levying taxes without grant</a:t>
                      </a:r>
                      <a:r>
                        <a:rPr lang="en-US" baseline="0" dirty="0" smtClean="0"/>
                        <a:t> from Parliament.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No interfering with freedom of speech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Restricted power of the monarchy more than the Magna </a:t>
                      </a:r>
                      <a:r>
                        <a:rPr lang="en-US" baseline="0" dirty="0" err="1" smtClean="0"/>
                        <a:t>Carta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Right to representation in Parliament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Setup a constitutional monarchy and stated the rights of the citizens.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  <a:tr h="33528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The</a:t>
                      </a:r>
                      <a:r>
                        <a:rPr lang="en-US" b="1" baseline="0" dirty="0" smtClean="0"/>
                        <a:t> American Declaration of Independence pg. 207-208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U.S.</a:t>
                      </a:r>
                      <a:r>
                        <a:rPr lang="en-US" b="1" baseline="0" dirty="0" smtClean="0"/>
                        <a:t> Bill of Rights pg. 211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47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497992"/>
              </p:ext>
            </p:extLst>
          </p:nvPr>
        </p:nvGraphicFramePr>
        <p:xfrm>
          <a:off x="304800" y="76200"/>
          <a:ext cx="8763000" cy="670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81500"/>
                <a:gridCol w="4381500"/>
              </a:tblGrid>
              <a:tr h="3352800">
                <a:tc>
                  <a:txBody>
                    <a:bodyPr/>
                    <a:lstStyle/>
                    <a:p>
                      <a:r>
                        <a:rPr lang="en-US" dirty="0" smtClean="0"/>
                        <a:t>Magna </a:t>
                      </a:r>
                      <a:r>
                        <a:rPr lang="en-US" dirty="0" err="1" smtClean="0"/>
                        <a:t>Carta</a:t>
                      </a:r>
                      <a:r>
                        <a:rPr lang="en-US" dirty="0" smtClean="0"/>
                        <a:t> pgs. 19-20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Monarch</a:t>
                      </a:r>
                      <a:r>
                        <a:rPr lang="en-US" baseline="0" dirty="0" smtClean="0"/>
                        <a:t> had to govern according to the law.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The monarch had to ask for popular consent before could be taxed.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Restricted power of the monarchy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The monarch was not above the law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 Bill of Rights pg. 183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 suspending Parliament’s laws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 levying taxes without grant</a:t>
                      </a:r>
                      <a:r>
                        <a:rPr lang="en-US" baseline="0" dirty="0" smtClean="0"/>
                        <a:t> from Parliament.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No interfering with freedom of speech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Restricted power of the monarchy more than the Magna </a:t>
                      </a:r>
                      <a:r>
                        <a:rPr lang="en-US" baseline="0" dirty="0" err="1" smtClean="0"/>
                        <a:t>Carta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Right to representation in Parliament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Setup a constitutional monarchy and stated the rights of the citizens.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  <a:tr h="33528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The</a:t>
                      </a:r>
                      <a:r>
                        <a:rPr lang="en-US" b="1" baseline="0" dirty="0" smtClean="0"/>
                        <a:t> American Declaration of Independence pg. 207-208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U.S.</a:t>
                      </a:r>
                      <a:r>
                        <a:rPr lang="en-US" b="1" baseline="0" dirty="0" smtClean="0"/>
                        <a:t> Bill of Rights pg. 211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93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16251"/>
              </p:ext>
            </p:extLst>
          </p:nvPr>
        </p:nvGraphicFramePr>
        <p:xfrm>
          <a:off x="304800" y="76200"/>
          <a:ext cx="8763000" cy="670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81500"/>
                <a:gridCol w="4381500"/>
              </a:tblGrid>
              <a:tr h="3352800">
                <a:tc>
                  <a:txBody>
                    <a:bodyPr/>
                    <a:lstStyle/>
                    <a:p>
                      <a:r>
                        <a:rPr lang="en-US" dirty="0" smtClean="0"/>
                        <a:t>Magna </a:t>
                      </a:r>
                      <a:r>
                        <a:rPr lang="en-US" dirty="0" err="1" smtClean="0"/>
                        <a:t>Carta</a:t>
                      </a:r>
                      <a:r>
                        <a:rPr lang="en-US" dirty="0" smtClean="0"/>
                        <a:t> pgs. 19-20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Monarch</a:t>
                      </a:r>
                      <a:r>
                        <a:rPr lang="en-US" baseline="0" dirty="0" smtClean="0"/>
                        <a:t> had to govern according to the law.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The monarch had to ask for popular consent before could be taxed.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Restricted power of the monarchy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The monarch was not above the law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 Bill of Rights pg. 183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 suspending Parliament’s laws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 levying taxes without grant</a:t>
                      </a:r>
                      <a:r>
                        <a:rPr lang="en-US" baseline="0" dirty="0" smtClean="0"/>
                        <a:t> from Parliament.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No interfering with freedom of speech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Restricted power of the monarchy more than the Magna </a:t>
                      </a:r>
                      <a:r>
                        <a:rPr lang="en-US" baseline="0" dirty="0" err="1" smtClean="0"/>
                        <a:t>Carta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Right to representation in Parliament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Setup a constitutional monarchy and stated the rights of the citizens.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  <a:tr h="33528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The</a:t>
                      </a:r>
                      <a:r>
                        <a:rPr lang="en-US" b="1" baseline="0" dirty="0" smtClean="0"/>
                        <a:t> American Declaration of Independence pg. 207-208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="1" dirty="0" smtClean="0"/>
                        <a:t>Men are born</a:t>
                      </a:r>
                      <a:r>
                        <a:rPr lang="en-US" b="1" baseline="0" dirty="0" smtClean="0"/>
                        <a:t> with rights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="1" baseline="0" dirty="0" smtClean="0"/>
                        <a:t>Men have the right to live, liberty, and the pursuit of happiness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="1" baseline="0" dirty="0" smtClean="0"/>
                        <a:t>No taxation without representation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="1" baseline="0" dirty="0" smtClean="0"/>
                        <a:t>Government power comes from the people.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U.S.</a:t>
                      </a:r>
                      <a:r>
                        <a:rPr lang="en-US" b="1" baseline="0" dirty="0" smtClean="0"/>
                        <a:t> Bill of Rights pg. 211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="1" dirty="0" smtClean="0"/>
                        <a:t>Amendments to</a:t>
                      </a:r>
                      <a:r>
                        <a:rPr lang="en-US" b="1" baseline="0" dirty="0" smtClean="0"/>
                        <a:t> the Constitution to protect the rights of individual citizens.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="1" baseline="0" dirty="0" smtClean="0"/>
                        <a:t>Freedom of Speech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="1" baseline="0" dirty="0" smtClean="0"/>
                        <a:t>Freedom of the Press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="1" baseline="0" dirty="0" smtClean="0"/>
                        <a:t>Freedom of assembly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="1" baseline="0" dirty="0" smtClean="0"/>
                        <a:t>Freedom of religion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93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23</TotalTime>
  <Words>554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Thermal</vt:lpstr>
      <vt:lpstr>List the principles of the Magna Carta, the English Bill of Rights, the U.S. Bill of Rights, and the Declaration of Independence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Technology</dc:creator>
  <cp:lastModifiedBy>Technology</cp:lastModifiedBy>
  <cp:revision>4</cp:revision>
  <dcterms:created xsi:type="dcterms:W3CDTF">2013-09-03T22:16:02Z</dcterms:created>
  <dcterms:modified xsi:type="dcterms:W3CDTF">2013-09-13T15:13:53Z</dcterms:modified>
</cp:coreProperties>
</file>