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4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30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32E-7215-4D7E-8786-45009322E07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5B-4271-403E-B5A8-B159340B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3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32E-7215-4D7E-8786-45009322E07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5B-4271-403E-B5A8-B159340B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2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32E-7215-4D7E-8786-45009322E07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5B-4271-403E-B5A8-B159340B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8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2DFD-2BDD-45A2-BD34-BF0F1BB7DA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77809"/>
      </p:ext>
    </p:extLst>
  </p:cSld>
  <p:clrMapOvr>
    <a:masterClrMapping/>
  </p:clrMapOvr>
  <p:transition spd="med" advClick="0" advTm="6000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D7F66-B35C-4174-8575-B6D317E2B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0887"/>
      </p:ext>
    </p:extLst>
  </p:cSld>
  <p:clrMapOvr>
    <a:masterClrMapping/>
  </p:clrMapOvr>
  <p:transition spd="med" advClick="0" advTm="6000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594B0-1DDE-4B57-BFAB-3AB850B1A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32631"/>
      </p:ext>
    </p:extLst>
  </p:cSld>
  <p:clrMapOvr>
    <a:masterClrMapping/>
  </p:clrMapOvr>
  <p:transition spd="med" advClick="0" advTm="6000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C3684-96CA-4A31-9E34-72522A10CA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22126"/>
      </p:ext>
    </p:extLst>
  </p:cSld>
  <p:clrMapOvr>
    <a:masterClrMapping/>
  </p:clrMapOvr>
  <p:transition spd="med" advClick="0" advTm="6000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A261D-4F93-4116-B0AC-5F727B2C04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02400"/>
      </p:ext>
    </p:extLst>
  </p:cSld>
  <p:clrMapOvr>
    <a:masterClrMapping/>
  </p:clrMapOvr>
  <p:transition spd="med" advClick="0" advTm="6000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00148-3BD7-4788-B5A4-C4A6A2CA64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9174"/>
      </p:ext>
    </p:extLst>
  </p:cSld>
  <p:clrMapOvr>
    <a:masterClrMapping/>
  </p:clrMapOvr>
  <p:transition spd="med" advClick="0" advTm="6000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08269-1764-424C-A34B-5E01801174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02223"/>
      </p:ext>
    </p:extLst>
  </p:cSld>
  <p:clrMapOvr>
    <a:masterClrMapping/>
  </p:clrMapOvr>
  <p:transition spd="med" advClick="0" advTm="6000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254ED-7FB4-4B52-A51E-3540A764FC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42161"/>
      </p:ext>
    </p:extLst>
  </p:cSld>
  <p:clrMapOvr>
    <a:masterClrMapping/>
  </p:clrMapOvr>
  <p:transition spd="med" advClick="0" advTm="6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32E-7215-4D7E-8786-45009322E07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5B-4271-403E-B5A8-B159340B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2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A455D-E78C-41B0-BB46-7EA448981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60276"/>
      </p:ext>
    </p:extLst>
  </p:cSld>
  <p:clrMapOvr>
    <a:masterClrMapping/>
  </p:clrMapOvr>
  <p:transition spd="med" advClick="0" advTm="6000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186BE-D0E3-4FEF-919B-2D951DA3D9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86937"/>
      </p:ext>
    </p:extLst>
  </p:cSld>
  <p:clrMapOvr>
    <a:masterClrMapping/>
  </p:clrMapOvr>
  <p:transition spd="med" advClick="0" advTm="6000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1F4A-8DAD-4236-AE59-D8E68FD83A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94670"/>
      </p:ext>
    </p:extLst>
  </p:cSld>
  <p:clrMapOvr>
    <a:masterClrMapping/>
  </p:clrMapOvr>
  <p:transition spd="med" advClick="0" advTm="6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32E-7215-4D7E-8786-45009322E07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5B-4271-403E-B5A8-B159340B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8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32E-7215-4D7E-8786-45009322E07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5B-4271-403E-B5A8-B159340B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0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32E-7215-4D7E-8786-45009322E07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5B-4271-403E-B5A8-B159340B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0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32E-7215-4D7E-8786-45009322E07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5B-4271-403E-B5A8-B159340B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32E-7215-4D7E-8786-45009322E07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5B-4271-403E-B5A8-B159340B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5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32E-7215-4D7E-8786-45009322E07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5B-4271-403E-B5A8-B159340B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6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32E-7215-4D7E-8786-45009322E07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5F5B-4271-403E-B5A8-B159340B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2832E-7215-4D7E-8786-45009322E076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75F5B-4271-403E-B5A8-B159340B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41AA-B83A-48FF-9F7F-1FF4BE1FBD1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6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6000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/imgres?imgurl=http://pw20c.mcmaster.ca/files/pw20c_images/00001832.jpg&amp;imgrefurl=http://pw20c.mcmaster.ca/content/representing-war-propaganda-posters-pamphlets-publicity-music-artwork-and-memorials&amp;usg=__VmHUXk-9LGdhm9331vWS3Dmuj7M=&amp;h=1000&amp;w=817&amp;sz=180&amp;hl=en&amp;start=2&amp;tbnid=QIlOLR3o01bBGM:&amp;tbnh=149&amp;tbnw=122&amp;prev=/images?q%3Dgreat%2Bwar%2Bpropaganda%2Bposter%26gbv%3D2%26hl%3Den%26safe%3Dactive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irstworldwar.com/posters/images/pp_uk_08.jpg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irstworldwar.com/posters/images/pp_uk_07.jpg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firstworldwar.com/posters/images/pp_uk_04.jpg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firstworldwar.com/posters/images/pp_uk_02.jpg" TargetMode="Externa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 A Country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better understand how and why countries went to war against each other, starting the “Great War”, we are going to create countries in this class.</a:t>
            </a:r>
          </a:p>
          <a:p>
            <a:r>
              <a:rPr lang="en-US" dirty="0" smtClean="0"/>
              <a:t>Get into a group from 1 to 4 people.  I am going to give you and your group a sheet of paper with questions to answer.  Talk about them and answer them.  1 question asks you to make alliances with other countries, so you will have to talk with other countries.</a:t>
            </a:r>
          </a:p>
          <a:p>
            <a:r>
              <a:rPr lang="en-US" dirty="0" smtClean="0"/>
              <a:t>On the back, as a group, come up with 5 reasons why you would go to war with another country.  We will discuss this part as a class.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Declare War on one of the countries in the class and make a propaganda poster to get support from the citizens of your country.  I will give your country a blank sheet of paper.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2590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chemeClr val="bg1"/>
                </a:solidFill>
              </a:rPr>
              <a:t>Propaganda Posters</a:t>
            </a:r>
            <a:br>
              <a:rPr lang="en-US" altLang="en-US" sz="5400" b="1" smtClean="0">
                <a:solidFill>
                  <a:schemeClr val="bg1"/>
                </a:solidFill>
              </a:rPr>
            </a:br>
            <a:r>
              <a:rPr lang="en-US" altLang="en-US" sz="4000" b="1" i="1" smtClean="0">
                <a:solidFill>
                  <a:schemeClr val="bg1"/>
                </a:solidFill>
              </a:rPr>
              <a:t>Mobilize the Home Front</a:t>
            </a:r>
          </a:p>
        </p:txBody>
      </p:sp>
    </p:spTree>
    <p:extLst>
      <p:ext uri="{BB962C8B-B14F-4D97-AF65-F5344CB8AC3E}">
        <p14:creationId xmlns:p14="http://schemas.microsoft.com/office/powerpoint/2010/main" val="2502298049"/>
      </p:ext>
    </p:extLst>
  </p:cSld>
  <p:clrMapOvr>
    <a:masterClrMapping/>
  </p:clrMapOvr>
  <p:transition spd="med" advClick="0" advTm="6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chemeClr val="bg1"/>
                </a:solidFill>
              </a:rPr>
              <a:t>Enlistment Posters</a:t>
            </a:r>
            <a:br>
              <a:rPr lang="en-US" altLang="en-US" sz="5400" b="1" smtClean="0">
                <a:solidFill>
                  <a:schemeClr val="bg1"/>
                </a:solidFill>
              </a:rPr>
            </a:br>
            <a:r>
              <a:rPr lang="en-US" altLang="en-US" sz="4000" i="1" smtClean="0">
                <a:solidFill>
                  <a:schemeClr val="bg1"/>
                </a:solidFill>
              </a:rPr>
              <a:t>Join the War!</a:t>
            </a:r>
          </a:p>
        </p:txBody>
      </p:sp>
    </p:spTree>
    <p:extLst>
      <p:ext uri="{BB962C8B-B14F-4D97-AF65-F5344CB8AC3E}">
        <p14:creationId xmlns:p14="http://schemas.microsoft.com/office/powerpoint/2010/main" val="2037243249"/>
      </p:ext>
    </p:extLst>
  </p:cSld>
  <p:clrMapOvr>
    <a:masterClrMapping/>
  </p:clrMapOvr>
  <p:transition spd="med" advClick="0" advTm="6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0000183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53641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023984"/>
      </p:ext>
    </p:extLst>
  </p:cSld>
  <p:clrMapOvr>
    <a:masterClrMapping/>
  </p:clrMapOvr>
  <p:transition spd="med" advClick="0" advTm="6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p_uk_08_s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434181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886043"/>
      </p:ext>
    </p:extLst>
  </p:cSld>
  <p:clrMapOvr>
    <a:masterClrMapping/>
  </p:clrMapOvr>
  <p:transition spd="med" advClick="0" advTm="6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45116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732663"/>
      </p:ext>
    </p:extLst>
  </p:cSld>
  <p:clrMapOvr>
    <a:masterClrMapping/>
  </p:clrMapOvr>
  <p:transition spd="med" advClick="0" advTm="6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menbr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800"/>
            <a:ext cx="45672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015948"/>
      </p:ext>
    </p:extLst>
  </p:cSld>
  <p:clrMapOvr>
    <a:masterClrMapping/>
  </p:clrMapOvr>
  <p:transition spd="med" advClick="0" advTm="6000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posti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403701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696559"/>
      </p:ext>
    </p:extLst>
  </p:cSld>
  <p:clrMapOvr>
    <a:masterClrMapping/>
  </p:clrMapOvr>
  <p:transition spd="med" advClick="0" advTm="6000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p_uk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4084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880678"/>
      </p:ext>
    </p:extLst>
  </p:cSld>
  <p:clrMapOvr>
    <a:masterClrMapping/>
  </p:clrMapOvr>
  <p:transition spd="med" advClick="0" advTm="6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000017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2862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056588"/>
      </p:ext>
    </p:extLst>
  </p:cSld>
  <p:clrMapOvr>
    <a:masterClrMapping/>
  </p:clrMapOvr>
  <p:transition spd="med" advClick="0" advTm="6000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Would Your Country Go To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5" descr="uncle-s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476408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70159"/>
      </p:ext>
    </p:extLst>
  </p:cSld>
  <p:clrMapOvr>
    <a:masterClrMapping/>
  </p:clrMapOvr>
  <p:transition spd="med" advClick="0" advTm="6000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p_uk_07_s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"/>
            <a:ext cx="39211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624605"/>
      </p:ext>
    </p:extLst>
  </p:cSld>
  <p:clrMapOvr>
    <a:masterClrMapping/>
  </p:clrMapOvr>
  <p:transition spd="med" advClick="0" advTm="6000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chemeClr val="bg1"/>
                </a:solidFill>
              </a:rPr>
              <a:t>Enemy as Evil Posters</a:t>
            </a:r>
            <a:br>
              <a:rPr lang="en-US" altLang="en-US" sz="5400" b="1" smtClean="0">
                <a:solidFill>
                  <a:schemeClr val="bg1"/>
                </a:solidFill>
              </a:rPr>
            </a:br>
            <a:r>
              <a:rPr lang="en-US" altLang="en-US" sz="4000" i="1" smtClean="0">
                <a:solidFill>
                  <a:schemeClr val="bg1"/>
                </a:solidFill>
              </a:rPr>
              <a:t>Stop the Enemy!</a:t>
            </a:r>
          </a:p>
        </p:txBody>
      </p:sp>
    </p:spTree>
    <p:extLst>
      <p:ext uri="{BB962C8B-B14F-4D97-AF65-F5344CB8AC3E}">
        <p14:creationId xmlns:p14="http://schemas.microsoft.com/office/powerpoint/2010/main" val="2441532660"/>
      </p:ext>
    </p:extLst>
  </p:cSld>
  <p:clrMapOvr>
    <a:masterClrMapping/>
  </p:clrMapOvr>
  <p:transition spd="med" advClick="0" advTm="6000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destroy_this_mad_brute_wwi_propaganda_poster_us_v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425608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887475"/>
      </p:ext>
    </p:extLst>
  </p:cSld>
  <p:clrMapOvr>
    <a:masterClrMapping/>
  </p:clrMapOvr>
  <p:transition spd="med" advClick="0" advTm="600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ield_of_hon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800"/>
            <a:ext cx="45783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56022"/>
      </p:ext>
    </p:extLst>
  </p:cSld>
  <p:clrMapOvr>
    <a:masterClrMapping/>
  </p:clrMapOvr>
  <p:transition spd="med" advClick="0" advTm="6000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p_uk_04_s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39020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143031"/>
      </p:ext>
    </p:extLst>
  </p:cSld>
  <p:clrMapOvr>
    <a:masterClrMapping/>
  </p:clrMapOvr>
  <p:transition spd="med" advClick="0" advTm="6000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cavall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471328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262221"/>
      </p:ext>
    </p:extLst>
  </p:cSld>
  <p:clrMapOvr>
    <a:masterClrMapping/>
  </p:clrMapOvr>
  <p:transition spd="med" advClick="0" advTm="6000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post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962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585331"/>
      </p:ext>
    </p:extLst>
  </p:cSld>
  <p:clrMapOvr>
    <a:masterClrMapping/>
  </p:clrMapOvr>
  <p:transition spd="med" advClick="0" advTm="6000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propaganda_poster_remember_belgium_wwii-p228749261688374134tdcp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4800" r="21600" b="4800"/>
          <a:stretch>
            <a:fillRect/>
          </a:stretch>
        </p:blipFill>
        <p:spPr bwMode="auto">
          <a:xfrm>
            <a:off x="2606675" y="304800"/>
            <a:ext cx="397351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922641"/>
      </p:ext>
    </p:extLst>
  </p:cSld>
  <p:clrMapOvr>
    <a:masterClrMapping/>
  </p:clrMapOvr>
  <p:transition spd="med" advClick="0" advTm="6000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chemeClr val="bg1"/>
                </a:solidFill>
              </a:rPr>
              <a:t>Support Posters</a:t>
            </a:r>
            <a:br>
              <a:rPr lang="en-US" altLang="en-US" sz="5400" b="1" smtClean="0">
                <a:solidFill>
                  <a:schemeClr val="bg1"/>
                </a:solidFill>
              </a:rPr>
            </a:br>
            <a:r>
              <a:rPr lang="en-US" altLang="en-US" sz="4000" i="1" smtClean="0">
                <a:solidFill>
                  <a:schemeClr val="bg1"/>
                </a:solidFill>
              </a:rPr>
              <a:t>Help the Troops!</a:t>
            </a:r>
          </a:p>
        </p:txBody>
      </p:sp>
    </p:spTree>
    <p:extLst>
      <p:ext uri="{BB962C8B-B14F-4D97-AF65-F5344CB8AC3E}">
        <p14:creationId xmlns:p14="http://schemas.microsoft.com/office/powerpoint/2010/main" val="1894546756"/>
      </p:ext>
    </p:extLst>
  </p:cSld>
  <p:clrMapOvr>
    <a:masterClrMapping/>
  </p:clrMapOvr>
  <p:transition spd="med" advClick="0" advTm="6000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000017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49421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665091"/>
      </p:ext>
    </p:extLst>
  </p:cSld>
  <p:clrMapOvr>
    <a:masterClrMapping/>
  </p:clrMapOvr>
  <p:transition spd="med" advClick="0" advTm="6000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help-americas-sons-mo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425608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013087"/>
      </p:ext>
    </p:extLst>
  </p:cSld>
  <p:clrMapOvr>
    <a:masterClrMapping/>
  </p:clrMapOvr>
  <p:transition spd="med" advClick="0" advTm="6000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Debs_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41846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651765"/>
      </p:ext>
    </p:extLst>
  </p:cSld>
  <p:clrMapOvr>
    <a:masterClrMapping/>
  </p:clrMapOvr>
  <p:transition spd="med" advClick="0" advTm="6000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chemeClr val="bg1"/>
                </a:solidFill>
              </a:rPr>
              <a:t>Fill in for the Men </a:t>
            </a:r>
            <a:br>
              <a:rPr lang="en-US" altLang="en-US" sz="5400" b="1" smtClean="0">
                <a:solidFill>
                  <a:schemeClr val="bg1"/>
                </a:solidFill>
              </a:rPr>
            </a:br>
            <a:r>
              <a:rPr lang="en-US" altLang="en-US" sz="4000" i="1" smtClean="0">
                <a:solidFill>
                  <a:schemeClr val="bg1"/>
                </a:solidFill>
              </a:rPr>
              <a:t>Home Font Posters!</a:t>
            </a:r>
          </a:p>
        </p:txBody>
      </p:sp>
    </p:spTree>
    <p:extLst>
      <p:ext uri="{BB962C8B-B14F-4D97-AF65-F5344CB8AC3E}">
        <p14:creationId xmlns:p14="http://schemas.microsoft.com/office/powerpoint/2010/main" val="1309577887"/>
      </p:ext>
    </p:extLst>
  </p:cSld>
  <p:clrMapOvr>
    <a:masterClrMapping/>
  </p:clrMapOvr>
  <p:transition spd="med" advClick="0" advTm="6000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sew_for_vi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39624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123717"/>
      </p:ext>
    </p:extLst>
  </p:cSld>
  <p:clrMapOvr>
    <a:masterClrMapping/>
  </p:clrMapOvr>
  <p:transition spd="med" advClick="0" advTm="6000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000010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25608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115842"/>
      </p:ext>
    </p:extLst>
  </p:cSld>
  <p:clrMapOvr>
    <a:masterClrMapping/>
  </p:clrMapOvr>
  <p:transition spd="med" advClick="0" advTm="6000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chemeClr val="bg1"/>
                </a:solidFill>
              </a:rPr>
              <a:t>Save Food Posters</a:t>
            </a:r>
            <a:br>
              <a:rPr lang="en-US" altLang="en-US" sz="5400" b="1" smtClean="0">
                <a:solidFill>
                  <a:schemeClr val="bg1"/>
                </a:solidFill>
              </a:rPr>
            </a:br>
            <a:r>
              <a:rPr lang="en-US" altLang="en-US" sz="4000" i="1" smtClean="0">
                <a:solidFill>
                  <a:schemeClr val="bg1"/>
                </a:solidFill>
              </a:rPr>
              <a:t>Feed the Troops!</a:t>
            </a:r>
          </a:p>
        </p:txBody>
      </p:sp>
    </p:spTree>
    <p:extLst>
      <p:ext uri="{BB962C8B-B14F-4D97-AF65-F5344CB8AC3E}">
        <p14:creationId xmlns:p14="http://schemas.microsoft.com/office/powerpoint/2010/main" val="3051365979"/>
      </p:ext>
    </p:extLst>
  </p:cSld>
  <p:clrMapOvr>
    <a:masterClrMapping/>
  </p:clrMapOvr>
  <p:transition spd="med" advClick="0" advTm="6000"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awm-artv004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1719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659225"/>
      </p:ext>
    </p:extLst>
  </p:cSld>
  <p:clrMapOvr>
    <a:masterClrMapping/>
  </p:clrMapOvr>
  <p:transition spd="med" advClick="0" advTm="6000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wwi-seed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42862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016690"/>
      </p:ext>
    </p:extLst>
  </p:cSld>
  <p:clrMapOvr>
    <a:masterClrMapping/>
  </p:clrMapOvr>
  <p:transition spd="med" advClick="0" advTm="6000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propaganda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45513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767755"/>
      </p:ext>
    </p:extLst>
  </p:cSld>
  <p:clrMapOvr>
    <a:masterClrMapping/>
  </p:clrMapOvr>
  <p:transition spd="med" advClick="0" advTm="6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r>
              <a:rPr lang="en-US" dirty="0" smtClean="0"/>
              <a:t>What should the countries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/>
          <a:lstStyle/>
          <a:p>
            <a:r>
              <a:rPr lang="en-US" b="1" dirty="0" smtClean="0"/>
              <a:t>United Colonies</a:t>
            </a:r>
            <a:r>
              <a:rPr lang="en-US" dirty="0" smtClean="0"/>
              <a:t> and </a:t>
            </a:r>
            <a:r>
              <a:rPr lang="en-US" b="1" dirty="0" smtClean="0"/>
              <a:t>Utopia</a:t>
            </a:r>
            <a:r>
              <a:rPr lang="en-US" dirty="0" smtClean="0"/>
              <a:t> both claim that France and Jamaica are their colonies.</a:t>
            </a:r>
          </a:p>
          <a:p>
            <a:endParaRPr lang="en-US" dirty="0"/>
          </a:p>
          <a:p>
            <a:r>
              <a:rPr lang="en-US" b="1" dirty="0" smtClean="0"/>
              <a:t>United Colonies</a:t>
            </a:r>
            <a:r>
              <a:rPr lang="en-US" dirty="0" smtClean="0"/>
              <a:t> and </a:t>
            </a:r>
            <a:r>
              <a:rPr lang="en-US" b="1" dirty="0" smtClean="0"/>
              <a:t>Utopia</a:t>
            </a:r>
            <a:r>
              <a:rPr lang="en-US" dirty="0" smtClean="0"/>
              <a:t>, how are you going to solve this problem?</a:t>
            </a:r>
          </a:p>
          <a:p>
            <a:endParaRPr lang="en-US" dirty="0"/>
          </a:p>
          <a:p>
            <a:r>
              <a:rPr lang="en-US" b="1" dirty="0" err="1" smtClean="0"/>
              <a:t>Hordan</a:t>
            </a:r>
            <a:r>
              <a:rPr lang="en-US" dirty="0" smtClean="0"/>
              <a:t>, you are allies with </a:t>
            </a:r>
            <a:r>
              <a:rPr lang="en-US" b="1" dirty="0" smtClean="0"/>
              <a:t>Utopia</a:t>
            </a:r>
            <a:r>
              <a:rPr lang="en-US" dirty="0" smtClean="0"/>
              <a:t>, do you support the decision?</a:t>
            </a:r>
          </a:p>
        </p:txBody>
      </p:sp>
    </p:spTree>
    <p:extLst>
      <p:ext uri="{BB962C8B-B14F-4D97-AF65-F5344CB8AC3E}">
        <p14:creationId xmlns:p14="http://schemas.microsoft.com/office/powerpoint/2010/main" val="35657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p24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02113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724492"/>
      </p:ext>
    </p:extLst>
  </p:cSld>
  <p:clrMapOvr>
    <a:masterClrMapping/>
  </p:clrMapOvr>
  <p:transition spd="med" advClick="0" advTm="6000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320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chemeClr val="bg1"/>
                </a:solidFill>
              </a:rPr>
              <a:t>Financial Support Posters</a:t>
            </a:r>
            <a:br>
              <a:rPr lang="en-US" altLang="en-US" sz="5400" b="1" smtClean="0">
                <a:solidFill>
                  <a:schemeClr val="bg1"/>
                </a:solidFill>
              </a:rPr>
            </a:br>
            <a:r>
              <a:rPr lang="en-US" altLang="en-US" sz="4000" i="1" smtClean="0">
                <a:solidFill>
                  <a:schemeClr val="bg1"/>
                </a:solidFill>
              </a:rPr>
              <a:t>Buy Bonds!</a:t>
            </a:r>
          </a:p>
        </p:txBody>
      </p:sp>
    </p:spTree>
    <p:extLst>
      <p:ext uri="{BB962C8B-B14F-4D97-AF65-F5344CB8AC3E}">
        <p14:creationId xmlns:p14="http://schemas.microsoft.com/office/powerpoint/2010/main" val="2487212280"/>
      </p:ext>
    </p:extLst>
  </p:cSld>
  <p:clrMapOvr>
    <a:masterClrMapping/>
  </p:clrMapOvr>
  <p:transition spd="med" advClick="0" advTm="6000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pp_uk_02_s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4089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9389"/>
      </p:ext>
    </p:extLst>
  </p:cSld>
  <p:clrMapOvr>
    <a:masterClrMapping/>
  </p:clrMapOvr>
  <p:transition spd="med" advClick="0" advTm="6000"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33072011096400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17999"/>
          <a:stretch>
            <a:fillRect/>
          </a:stretch>
        </p:blipFill>
        <p:spPr bwMode="auto">
          <a:xfrm>
            <a:off x="2743200" y="457200"/>
            <a:ext cx="39020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091569"/>
      </p:ext>
    </p:extLst>
  </p:cSld>
  <p:clrMapOvr>
    <a:masterClrMapping/>
  </p:clrMapOvr>
  <p:transition spd="med" advClick="0" advTm="6000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a-1038-100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40370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715735"/>
      </p:ext>
    </p:extLst>
  </p:cSld>
  <p:clrMapOvr>
    <a:masterClrMapping/>
  </p:clrMapOvr>
  <p:transition spd="med" advClick="0" advTm="6000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should the countries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r>
              <a:rPr lang="en-US" b="1" dirty="0" smtClean="0"/>
              <a:t>Liberty  Country </a:t>
            </a:r>
            <a:r>
              <a:rPr lang="en-US" dirty="0" smtClean="0"/>
              <a:t>and the </a:t>
            </a:r>
            <a:r>
              <a:rPr lang="en-US" b="1" dirty="0" err="1" smtClean="0"/>
              <a:t>Conchords</a:t>
            </a:r>
            <a:r>
              <a:rPr lang="en-US" dirty="0" smtClean="0"/>
              <a:t> both have Russia as their colony and both have big militaries.  Only one country can colonize Russia.</a:t>
            </a:r>
          </a:p>
          <a:p>
            <a:endParaRPr lang="en-US" dirty="0"/>
          </a:p>
          <a:p>
            <a:r>
              <a:rPr lang="en-US" b="1" dirty="0" smtClean="0"/>
              <a:t>Liberty Country </a:t>
            </a:r>
            <a:r>
              <a:rPr lang="en-US" dirty="0" smtClean="0"/>
              <a:t>and </a:t>
            </a:r>
            <a:r>
              <a:rPr lang="en-US" b="1" dirty="0" err="1" smtClean="0"/>
              <a:t>Conchords</a:t>
            </a:r>
            <a:r>
              <a:rPr lang="en-US" dirty="0" smtClean="0"/>
              <a:t>, how are you going to solve this problem?</a:t>
            </a:r>
          </a:p>
          <a:p>
            <a:endParaRPr lang="en-US" dirty="0"/>
          </a:p>
          <a:p>
            <a:r>
              <a:rPr lang="en-US" b="1" dirty="0" smtClean="0"/>
              <a:t>The Best Nation</a:t>
            </a:r>
            <a:r>
              <a:rPr lang="en-US" dirty="0" smtClean="0"/>
              <a:t>, you are an ally of both countries, which country are you going to support and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1143000"/>
          </a:xfrm>
        </p:spPr>
        <p:txBody>
          <a:bodyPr/>
          <a:lstStyle/>
          <a:p>
            <a:r>
              <a:rPr lang="en-US" dirty="0" smtClean="0"/>
              <a:t>What should the countries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562600"/>
          </a:xfrm>
        </p:spPr>
        <p:txBody>
          <a:bodyPr/>
          <a:lstStyle/>
          <a:p>
            <a:r>
              <a:rPr lang="en-US" b="1" dirty="0" err="1" smtClean="0"/>
              <a:t>Patazo</a:t>
            </a:r>
            <a:r>
              <a:rPr lang="en-US" dirty="0"/>
              <a:t> </a:t>
            </a:r>
            <a:r>
              <a:rPr lang="en-US" dirty="0" smtClean="0"/>
              <a:t>your country sells drugs and the </a:t>
            </a:r>
            <a:r>
              <a:rPr lang="en-US" b="1" dirty="0" smtClean="0"/>
              <a:t>Best Nation</a:t>
            </a:r>
            <a:r>
              <a:rPr lang="en-US" dirty="0" smtClean="0"/>
              <a:t> sells drugs.  </a:t>
            </a:r>
            <a:r>
              <a:rPr lang="en-US" dirty="0" err="1" smtClean="0"/>
              <a:t>Patazo</a:t>
            </a:r>
            <a:r>
              <a:rPr lang="en-US" dirty="0" smtClean="0"/>
              <a:t> wants to invade the Best Nation.  The Best Nation has two powerful allies in </a:t>
            </a:r>
            <a:r>
              <a:rPr lang="en-US" b="1" dirty="0" smtClean="0"/>
              <a:t>Liberty Country </a:t>
            </a:r>
            <a:r>
              <a:rPr lang="en-US" dirty="0" smtClean="0"/>
              <a:t>and </a:t>
            </a:r>
            <a:r>
              <a:rPr lang="en-US" b="1" dirty="0" smtClean="0"/>
              <a:t>Conqueror</a:t>
            </a:r>
            <a:r>
              <a:rPr lang="en-US" dirty="0" smtClean="0"/>
              <a:t>.  </a:t>
            </a:r>
          </a:p>
          <a:p>
            <a:r>
              <a:rPr lang="en-US" b="1" dirty="0" err="1" smtClean="0"/>
              <a:t>Patazo</a:t>
            </a:r>
            <a:r>
              <a:rPr lang="en-US" dirty="0" smtClean="0"/>
              <a:t> what are you going to do?</a:t>
            </a:r>
          </a:p>
          <a:p>
            <a:r>
              <a:rPr lang="en-US" b="1" dirty="0" smtClean="0"/>
              <a:t>The Best Nation</a:t>
            </a:r>
            <a:r>
              <a:rPr lang="en-US" dirty="0" smtClean="0"/>
              <a:t>, what are you going to do?</a:t>
            </a:r>
          </a:p>
          <a:p>
            <a:r>
              <a:rPr lang="en-US" b="1" dirty="0" smtClean="0"/>
              <a:t>Liberty Country </a:t>
            </a:r>
            <a:r>
              <a:rPr lang="en-US" dirty="0" smtClean="0"/>
              <a:t>and </a:t>
            </a:r>
            <a:r>
              <a:rPr lang="en-US" b="1" dirty="0" smtClean="0"/>
              <a:t>Conqueror</a:t>
            </a:r>
            <a:r>
              <a:rPr lang="en-US" dirty="0" smtClean="0"/>
              <a:t>, what are you going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What should the countries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/>
          <a:lstStyle/>
          <a:p>
            <a:r>
              <a:rPr lang="en-US" b="1" dirty="0" err="1" smtClean="0"/>
              <a:t>Hordan</a:t>
            </a:r>
            <a:r>
              <a:rPr lang="en-US" dirty="0" smtClean="0"/>
              <a:t> has a large Army, strong Navy, and a great Air Force.  </a:t>
            </a:r>
            <a:r>
              <a:rPr lang="en-US" b="1" dirty="0" err="1" smtClean="0"/>
              <a:t>Palevan</a:t>
            </a:r>
            <a:r>
              <a:rPr lang="en-US" dirty="0" smtClean="0"/>
              <a:t> has a military focused of air assault, with ground troops, and special operatives.  Both countries want to show the world they have the best military.</a:t>
            </a:r>
          </a:p>
          <a:p>
            <a:endParaRPr lang="en-US" dirty="0"/>
          </a:p>
          <a:p>
            <a:r>
              <a:rPr lang="en-US" b="1" dirty="0" err="1" smtClean="0"/>
              <a:t>Hordan</a:t>
            </a:r>
            <a:r>
              <a:rPr lang="en-US" dirty="0" smtClean="0"/>
              <a:t> and </a:t>
            </a:r>
            <a:r>
              <a:rPr lang="en-US" b="1" dirty="0" err="1" smtClean="0"/>
              <a:t>Palevan</a:t>
            </a:r>
            <a:r>
              <a:rPr lang="en-US" dirty="0" smtClean="0"/>
              <a:t>, what are you going to do to show the strength of your military?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should the countries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r>
              <a:rPr lang="en-US" b="1" dirty="0" smtClean="0"/>
              <a:t>Bob</a:t>
            </a:r>
            <a:r>
              <a:rPr lang="en-US" dirty="0" smtClean="0"/>
              <a:t> you have a Democracy and think it is the best kind of government.  </a:t>
            </a:r>
            <a:r>
              <a:rPr lang="en-US" b="1" dirty="0" smtClean="0"/>
              <a:t>Utopia</a:t>
            </a:r>
            <a:r>
              <a:rPr lang="en-US" dirty="0" smtClean="0"/>
              <a:t> you have a Monarchy and think it is the best kind of government.  </a:t>
            </a:r>
          </a:p>
          <a:p>
            <a:endParaRPr lang="en-US" dirty="0"/>
          </a:p>
          <a:p>
            <a:r>
              <a:rPr lang="en-US" b="1" dirty="0" smtClean="0"/>
              <a:t>Bob</a:t>
            </a:r>
            <a:r>
              <a:rPr lang="en-US" dirty="0" smtClean="0"/>
              <a:t> and </a:t>
            </a:r>
            <a:r>
              <a:rPr lang="en-US" b="1" dirty="0" smtClean="0"/>
              <a:t>Utopia</a:t>
            </a:r>
            <a:r>
              <a:rPr lang="en-US" dirty="0" smtClean="0"/>
              <a:t> how are you going to settle your differences?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should the countries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867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Liberty Country</a:t>
            </a:r>
            <a:r>
              <a:rPr lang="en-US" dirty="0" smtClean="0"/>
              <a:t> decides to invade </a:t>
            </a:r>
            <a:r>
              <a:rPr lang="en-US" b="1" dirty="0" err="1" smtClean="0"/>
              <a:t>Hordan</a:t>
            </a:r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The Best Nation </a:t>
            </a:r>
            <a:r>
              <a:rPr lang="en-US" dirty="0" smtClean="0"/>
              <a:t>and </a:t>
            </a:r>
            <a:r>
              <a:rPr lang="en-US" b="1" dirty="0" err="1" smtClean="0"/>
              <a:t>Conchord</a:t>
            </a:r>
            <a:r>
              <a:rPr lang="en-US" b="1" dirty="0" smtClean="0"/>
              <a:t> </a:t>
            </a:r>
            <a:r>
              <a:rPr lang="en-US" dirty="0" smtClean="0"/>
              <a:t>are allies with Liberty Country.  What are you going to do?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Utopia </a:t>
            </a:r>
            <a:r>
              <a:rPr lang="en-US" dirty="0" smtClean="0"/>
              <a:t>and </a:t>
            </a:r>
            <a:r>
              <a:rPr lang="en-US" b="1" dirty="0" err="1" smtClean="0"/>
              <a:t>Palevan</a:t>
            </a:r>
            <a:r>
              <a:rPr lang="en-US" dirty="0" smtClean="0"/>
              <a:t> are allies are </a:t>
            </a:r>
            <a:r>
              <a:rPr lang="en-US" b="1" dirty="0" err="1" smtClean="0"/>
              <a:t>Hordan</a:t>
            </a:r>
            <a:r>
              <a:rPr lang="en-US" b="1" dirty="0" smtClean="0"/>
              <a:t>.  </a:t>
            </a:r>
            <a:r>
              <a:rPr lang="en-US" dirty="0" smtClean="0"/>
              <a:t>What are you going to do?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Bob,</a:t>
            </a:r>
            <a:r>
              <a:rPr lang="en-US" dirty="0" smtClean="0"/>
              <a:t> </a:t>
            </a:r>
            <a:r>
              <a:rPr lang="en-US" b="1" dirty="0" smtClean="0"/>
              <a:t>United Colonies,</a:t>
            </a:r>
            <a:r>
              <a:rPr lang="en-US" dirty="0" smtClean="0"/>
              <a:t> and </a:t>
            </a:r>
            <a:r>
              <a:rPr lang="en-US" b="1" dirty="0" err="1" smtClean="0"/>
              <a:t>Patazo</a:t>
            </a:r>
            <a:r>
              <a:rPr lang="en-US" dirty="0" smtClean="0"/>
              <a:t>, you are not allied with any country.  Who are you going to support?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40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559</Words>
  <Application>Microsoft Office PowerPoint</Application>
  <PresentationFormat>On-screen Show (4:3)</PresentationFormat>
  <Paragraphs>49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Default Design</vt:lpstr>
      <vt:lpstr>Create  A Country</vt:lpstr>
      <vt:lpstr>Why Would Your Country Go To War</vt:lpstr>
      <vt:lpstr>The Next Day</vt:lpstr>
      <vt:lpstr>What should the countries do?</vt:lpstr>
      <vt:lpstr>What should the countries do?</vt:lpstr>
      <vt:lpstr>What should the countries do?</vt:lpstr>
      <vt:lpstr>What should the countries do?</vt:lpstr>
      <vt:lpstr>What should the countries do?</vt:lpstr>
      <vt:lpstr>What should the countries do?</vt:lpstr>
      <vt:lpstr>Propaganda Poster</vt:lpstr>
      <vt:lpstr>Propaganda Posters Mobilize the Home Front</vt:lpstr>
      <vt:lpstr>Enlistment Posters Join the War!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Enemy as Evil Posters Stop the Enemy!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 Posters Help the Troops!</vt:lpstr>
      <vt:lpstr>PowerPoint Presentation</vt:lpstr>
      <vt:lpstr>PowerPoint Presentation</vt:lpstr>
      <vt:lpstr>PowerPoint Presentation</vt:lpstr>
      <vt:lpstr>Fill in for the Men  Home Font Posters!</vt:lpstr>
      <vt:lpstr>PowerPoint Presentation</vt:lpstr>
      <vt:lpstr>PowerPoint Presentation</vt:lpstr>
      <vt:lpstr>Save Food Posters Feed the Troops!</vt:lpstr>
      <vt:lpstr>PowerPoint Presentation</vt:lpstr>
      <vt:lpstr>PowerPoint Presentation</vt:lpstr>
      <vt:lpstr>PowerPoint Presentation</vt:lpstr>
      <vt:lpstr>PowerPoint Presentation</vt:lpstr>
      <vt:lpstr>Financial Support Posters Buy Bonds!</vt:lpstr>
      <vt:lpstr>PowerPoint Presentation</vt:lpstr>
      <vt:lpstr>PowerPoint Presentation</vt:lpstr>
      <vt:lpstr>PowerPoint Presentation</vt:lpstr>
    </vt:vector>
  </TitlesOfParts>
  <Company>FUSD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Technology</dc:creator>
  <cp:lastModifiedBy>Technology</cp:lastModifiedBy>
  <cp:revision>12</cp:revision>
  <dcterms:created xsi:type="dcterms:W3CDTF">2013-11-19T21:00:10Z</dcterms:created>
  <dcterms:modified xsi:type="dcterms:W3CDTF">2013-11-20T15:52:05Z</dcterms:modified>
</cp:coreProperties>
</file>