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89DA-7542-4E0C-8BDB-F1378CBBF9AD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A5F8-5337-435A-92E6-1F50A140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1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89DA-7542-4E0C-8BDB-F1378CBBF9AD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A5F8-5337-435A-92E6-1F50A140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4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89DA-7542-4E0C-8BDB-F1378CBBF9AD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A5F8-5337-435A-92E6-1F50A140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89DA-7542-4E0C-8BDB-F1378CBBF9AD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A5F8-5337-435A-92E6-1F50A140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1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89DA-7542-4E0C-8BDB-F1378CBBF9AD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A5F8-5337-435A-92E6-1F50A140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2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89DA-7542-4E0C-8BDB-F1378CBBF9AD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A5F8-5337-435A-92E6-1F50A140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89DA-7542-4E0C-8BDB-F1378CBBF9AD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A5F8-5337-435A-92E6-1F50A140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89DA-7542-4E0C-8BDB-F1378CBBF9AD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A5F8-5337-435A-92E6-1F50A140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89DA-7542-4E0C-8BDB-F1378CBBF9AD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A5F8-5337-435A-92E6-1F50A140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9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89DA-7542-4E0C-8BDB-F1378CBBF9AD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A5F8-5337-435A-92E6-1F50A140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5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89DA-7542-4E0C-8BDB-F1378CBBF9AD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A5F8-5337-435A-92E6-1F50A140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0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89DA-7542-4E0C-8BDB-F1378CBBF9AD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4A5F8-5337-435A-92E6-1F50A140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7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434090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63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05409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1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2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8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4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99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58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65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05409" cy="70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9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79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5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5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18373" cy="68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7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77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1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691"/>
            <a:ext cx="12105410" cy="728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1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8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4236" cy="71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9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M. Khan</dc:creator>
  <cp:lastModifiedBy>Noor M. Khan</cp:lastModifiedBy>
  <cp:revision>3</cp:revision>
  <dcterms:created xsi:type="dcterms:W3CDTF">2015-01-24T20:08:34Z</dcterms:created>
  <dcterms:modified xsi:type="dcterms:W3CDTF">2015-01-24T20:18:59Z</dcterms:modified>
</cp:coreProperties>
</file>