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73" r:id="rId7"/>
    <p:sldId id="262" r:id="rId8"/>
    <p:sldId id="280" r:id="rId9"/>
    <p:sldId id="283" r:id="rId10"/>
    <p:sldId id="276" r:id="rId11"/>
    <p:sldId id="278" r:id="rId12"/>
    <p:sldId id="279" r:id="rId13"/>
    <p:sldId id="263" r:id="rId14"/>
    <p:sldId id="264" r:id="rId15"/>
    <p:sldId id="266" r:id="rId16"/>
    <p:sldId id="265" r:id="rId17"/>
    <p:sldId id="267" r:id="rId18"/>
    <p:sldId id="268" r:id="rId19"/>
    <p:sldId id="281" r:id="rId20"/>
    <p:sldId id="269" r:id="rId21"/>
    <p:sldId id="270" r:id="rId22"/>
    <p:sldId id="271" r:id="rId23"/>
    <p:sldId id="272" r:id="rId24"/>
    <p:sldId id="285" r:id="rId25"/>
    <p:sldId id="274" r:id="rId26"/>
    <p:sldId id="275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2FBC-4D81-4808-877E-C04325A9A98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F71C3-ECAD-41E1-889A-961EF497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71C3-ECAD-41E1-889A-961EF4973E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71C3-ECAD-41E1-889A-961EF4973E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71C3-ECAD-41E1-889A-961EF4973E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2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7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6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2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2751-C3E4-9943-BDE9-8B9CDB52DCF8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081E-409A-534F-A30E-9AFB5789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oA0qzVLx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ail.fusd.net/owa/redir.aspx?C=C11-EM4aUkqSUjbB4WlUWQlPhiXqhdAIjO8v4V_oKoh69-C-nTOf2NY6Ft57LNl7jR21635TAsI.&amp;URL=http://www.makebeliefscomix.com/How-to-Play/Educator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youtu.be/rAaWvVFER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862" y="130136"/>
            <a:ext cx="6840538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Beginnings: French Revolution CN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1063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10.2.4- Explain how the ideology of the French Revolution led France to develop from a constitutional monarchy to democratic despotism to the Napoleonic Empire.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052" b="9052"/>
          <a:stretch>
            <a:fillRect/>
          </a:stretch>
        </p:blipFill>
        <p:spPr>
          <a:xfrm>
            <a:off x="457200" y="401078"/>
            <a:ext cx="8229600" cy="5725086"/>
          </a:xfrm>
        </p:spPr>
      </p:pic>
    </p:spTree>
    <p:extLst>
      <p:ext uri="{BB962C8B-B14F-4D97-AF65-F5344CB8AC3E}">
        <p14:creationId xmlns:p14="http://schemas.microsoft.com/office/powerpoint/2010/main" val="27027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mtClean="0">
              <a:ea typeface="+mn-ea"/>
            </a:endParaRPr>
          </a:p>
        </p:txBody>
      </p:sp>
      <p:pic>
        <p:nvPicPr>
          <p:cNvPr id="14340" name="Picture 4" descr="versail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49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mtClean="0">
              <a:ea typeface="+mn-ea"/>
            </a:endParaRPr>
          </a:p>
        </p:txBody>
      </p:sp>
      <p:pic>
        <p:nvPicPr>
          <p:cNvPr id="15364" name="Picture 4" descr="courtyar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109"/>
            <a:ext cx="8229600" cy="4525963"/>
          </a:xfrm>
        </p:spPr>
        <p:txBody>
          <a:bodyPr/>
          <a:lstStyle/>
          <a:p>
            <a:r>
              <a:rPr lang="en-US" dirty="0" smtClean="0"/>
              <a:t>Enlightenment ideas were becoming more popular especially John Locke, Voltaire and Rousseau’ ideas.</a:t>
            </a:r>
          </a:p>
          <a:p>
            <a:r>
              <a:rPr lang="en-US" dirty="0" smtClean="0"/>
              <a:t>The American </a:t>
            </a:r>
            <a:r>
              <a:rPr lang="en-US" dirty="0"/>
              <a:t>R</a:t>
            </a:r>
            <a:r>
              <a:rPr lang="en-US" dirty="0" smtClean="0"/>
              <a:t>evolution was an inspiration to the French people. </a:t>
            </a:r>
          </a:p>
          <a:p>
            <a:r>
              <a:rPr lang="en-US" dirty="0" smtClean="0"/>
              <a:t>During the 1770s and 1780s, France’s government was sinking in debt. </a:t>
            </a:r>
          </a:p>
          <a:p>
            <a:r>
              <a:rPr lang="en-US" dirty="0" smtClean="0"/>
              <a:t>Why???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013" y="4023358"/>
            <a:ext cx="1919938" cy="2220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40" y="4922507"/>
            <a:ext cx="3873819" cy="20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949"/>
            <a:ext cx="8229600" cy="1143000"/>
          </a:xfrm>
        </p:spPr>
        <p:txBody>
          <a:bodyPr/>
          <a:lstStyle/>
          <a:p>
            <a:r>
              <a:rPr lang="en-US" dirty="0" smtClean="0"/>
              <a:t>Louis XVI and Marie Antoinette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5778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King Louis XVI carried on the debt from previous kings.</a:t>
            </a:r>
          </a:p>
          <a:p>
            <a:r>
              <a:rPr lang="en-US" dirty="0" smtClean="0"/>
              <a:t>Excessive spending on himself</a:t>
            </a:r>
          </a:p>
          <a:p>
            <a:r>
              <a:rPr lang="en-US" dirty="0" smtClean="0"/>
              <a:t>He also needed to help the American Revolution against their arch enemies, Great Britain. </a:t>
            </a:r>
          </a:p>
          <a:p>
            <a:pPr lvl="1"/>
            <a:r>
              <a:rPr lang="en-US" dirty="0" smtClean="0"/>
              <a:t>Which doubled France’s debt.</a:t>
            </a:r>
            <a:endParaRPr lang="en-US" dirty="0"/>
          </a:p>
          <a:p>
            <a:r>
              <a:rPr lang="en-US" dirty="0" smtClean="0"/>
              <a:t>Queen Marie Antoinette interfered with the government by offering bad advice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485" y="1854981"/>
            <a:ext cx="3175000" cy="31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Antoinette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409"/>
            <a:ext cx="5591458" cy="4525963"/>
          </a:xfrm>
        </p:spPr>
        <p:txBody>
          <a:bodyPr/>
          <a:lstStyle/>
          <a:p>
            <a:r>
              <a:rPr lang="en-US" dirty="0" smtClean="0"/>
              <a:t>Extremely unpopular from the beginning</a:t>
            </a:r>
          </a:p>
          <a:p>
            <a:r>
              <a:rPr lang="en-US" dirty="0" smtClean="0"/>
              <a:t>She spent so much money on gowns, jewels, and gambling</a:t>
            </a:r>
          </a:p>
          <a:p>
            <a:r>
              <a:rPr lang="en-US" dirty="0" smtClean="0"/>
              <a:t>$1.5 million dollar gambling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66" y="1821557"/>
            <a:ext cx="3112233" cy="403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81" y="4161175"/>
            <a:ext cx="2696825" cy="269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853" y="4306862"/>
            <a:ext cx="1520336" cy="22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Weak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07913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Lacked strong leadership, indecisive, and didn’t face problems upfront.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solve problems, he tries to tax the nobles.</a:t>
            </a:r>
          </a:p>
          <a:p>
            <a:pPr lvl="1"/>
            <a:r>
              <a:rPr lang="en-US" dirty="0" smtClean="0"/>
              <a:t>Good idea? Will it even happen?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772" y="1905868"/>
            <a:ext cx="3260228" cy="42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9172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Nobility forced King Louis XVI to an emergency meeting with all 3 estates called the “Estates General.”</a:t>
            </a:r>
          </a:p>
          <a:p>
            <a:pPr lvl="1"/>
            <a:r>
              <a:rPr lang="en-US" dirty="0" smtClean="0"/>
              <a:t>What do you think they will discuss?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372" y="1417638"/>
            <a:ext cx="3997628" cy="52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 is fed up!</a:t>
            </a:r>
            <a:br>
              <a:rPr lang="en-US" dirty="0" smtClean="0"/>
            </a:br>
            <a:r>
              <a:rPr lang="en-US" dirty="0" smtClean="0"/>
              <a:t>Revolution Begins!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458"/>
            <a:ext cx="8229600" cy="52164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Tired of being overran by the other 2 estates, the people of the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estate decided to break off and form the “National Assembly”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June 17, 1789 the National Assembly was formed, ending absolute monarchy.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Estates wanted more representation</a:t>
            </a:r>
          </a:p>
          <a:p>
            <a:pPr lvl="1"/>
            <a:r>
              <a:rPr lang="en-US" dirty="0" smtClean="0"/>
              <a:t>What type of government do you think they will impose?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Representative government- Republic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FRENCH REVOLUTION WAS GREATLY INFLUENCED BY AND QUICKLY FOLLOWED THE AMERICAN REVOLUTION (1775-1783)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2" y="0"/>
            <a:ext cx="8725583" cy="6789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1692" y="2090057"/>
            <a:ext cx="284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who?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time, long ago…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21" y="1484071"/>
            <a:ext cx="4555500" cy="5257800"/>
          </a:xfrm>
        </p:spPr>
        <p:txBody>
          <a:bodyPr/>
          <a:lstStyle/>
          <a:p>
            <a:r>
              <a:rPr lang="en-US" dirty="0" smtClean="0"/>
              <a:t>For hundreds of years, France was a monarchy ruled through a </a:t>
            </a:r>
            <a:r>
              <a:rPr lang="en-US" u="sng" dirty="0" smtClean="0"/>
              <a:t>feudal system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Where people pledge allegiance to the King and the peasants pay taxes to the nobles to keep their land.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557" y="1417638"/>
            <a:ext cx="4582442" cy="53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Court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1424"/>
            <a:ext cx="5647641" cy="51165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 days after (so what day is it now?), members of the 3</a:t>
            </a:r>
            <a:r>
              <a:rPr lang="en-US" baseline="30000" dirty="0" smtClean="0"/>
              <a:t>rd</a:t>
            </a:r>
            <a:r>
              <a:rPr lang="en-US" dirty="0" smtClean="0"/>
              <a:t> estate were locked out of their meeting room.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Therefore,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Estate met in an empty tennis court and pledged not to leave until a new constitution was written(DRAFTED)--</a:t>
            </a:r>
            <a:r>
              <a:rPr lang="en-US" b="1" u="sng" dirty="0" smtClean="0">
                <a:solidFill>
                  <a:srgbClr val="FF0000"/>
                </a:solidFill>
              </a:rPr>
              <a:t>Tennis Court Oath.</a:t>
            </a:r>
          </a:p>
          <a:p>
            <a:r>
              <a:rPr lang="en-US" dirty="0" smtClean="0"/>
              <a:t>Later, some members of the nobles and church joined the cause. </a:t>
            </a:r>
          </a:p>
          <a:p>
            <a:r>
              <a:rPr lang="en-US" dirty="0" smtClean="0"/>
              <a:t>King stationed army around his palace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42" y="1417638"/>
            <a:ext cx="3496358" cy="4246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6251" cy="17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5050971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protect themselves, the people of Paris stormed the Bastille (jail for political prisoners)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did the people want to protect themselves from?</a:t>
            </a:r>
          </a:p>
          <a:p>
            <a:pPr lvl="1"/>
            <a:r>
              <a:rPr lang="en-US" dirty="0" smtClean="0"/>
              <a:t>Rumors King Louis XIV was going to use military force</a:t>
            </a:r>
          </a:p>
          <a:p>
            <a:pPr lvl="1"/>
            <a:r>
              <a:rPr lang="en-US" dirty="0" smtClean="0"/>
              <a:t>Fear of massacre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fall of the Bastille played a huge role in the </a:t>
            </a:r>
            <a:r>
              <a:rPr lang="en-US" b="1" dirty="0" smtClean="0">
                <a:solidFill>
                  <a:srgbClr val="FF0000"/>
                </a:solidFill>
              </a:rPr>
              <a:t>French Revolution </a:t>
            </a:r>
          </a:p>
          <a:p>
            <a:r>
              <a:rPr lang="en-US" dirty="0">
                <a:solidFill>
                  <a:srgbClr val="FF0000"/>
                </a:solidFill>
              </a:rPr>
              <a:t>This day (July 14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1789) is celebrated similar to our 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of July.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7" descr="Taking_of_the_Bast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5" y="1700808"/>
            <a:ext cx="3661695" cy="4933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Rebellion and panic spread through France.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Violence was directed towards nobles and eventually to the royal power.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5" y="3292173"/>
            <a:ext cx="7105042" cy="3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October 1789, thousands of women marched to the palace of Versailles to protest against bread shortage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King and his family left Versailles and never returned.</a:t>
            </a:r>
          </a:p>
          <a:p>
            <a:r>
              <a:rPr lang="en-US" dirty="0" smtClean="0"/>
              <a:t>Change was going to takeover France.</a:t>
            </a:r>
          </a:p>
          <a:p>
            <a:endParaRPr lang="fi-FI" dirty="0" smtClean="0">
              <a:hlinkClick r:id="rId3"/>
            </a:endParaRPr>
          </a:p>
          <a:p>
            <a:r>
              <a:rPr lang="fi-FI" dirty="0" smtClean="0">
                <a:hlinkClick r:id="rId3"/>
              </a:rPr>
              <a:t>http://youtu.be/roA0qzVLxCE</a:t>
            </a:r>
            <a:endParaRPr lang="fi-FI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60066"/>
                </a:solidFill>
              </a:rPr>
              <a:t>PPT Q&amp;A in your One Note</a:t>
            </a:r>
            <a:endParaRPr lang="en-US" sz="40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247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other term for estates? Who are members of each estate?</a:t>
            </a:r>
          </a:p>
          <a:p>
            <a:r>
              <a:rPr lang="en-US" dirty="0" smtClean="0"/>
              <a:t>Which two groups did not pay taxes and were against Enlightenment?</a:t>
            </a:r>
          </a:p>
          <a:p>
            <a:r>
              <a:rPr lang="en-US" dirty="0" smtClean="0"/>
              <a:t>Why were they against the Enlightenment?</a:t>
            </a:r>
          </a:p>
          <a:p>
            <a:r>
              <a:rPr lang="en-US" dirty="0" smtClean="0"/>
              <a:t>Who were the Bourgeoisie?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75" y="2228903"/>
            <a:ext cx="2743200" cy="4629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66" y="274637"/>
            <a:ext cx="144933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PPT Q&amp;A in your One Note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type of king was King Louis XVI?</a:t>
            </a:r>
          </a:p>
          <a:p>
            <a:r>
              <a:rPr lang="en-US" dirty="0" smtClean="0"/>
              <a:t>What were the problems that the king was facing?</a:t>
            </a:r>
          </a:p>
          <a:p>
            <a:r>
              <a:rPr lang="en-US" dirty="0" smtClean="0"/>
              <a:t>How did he try to solve the government debt problem?</a:t>
            </a:r>
          </a:p>
          <a:p>
            <a:r>
              <a:rPr lang="en-US" dirty="0" smtClean="0"/>
              <a:t> Why was there an “Estates General” meeting?</a:t>
            </a:r>
          </a:p>
          <a:p>
            <a:r>
              <a:rPr lang="en-US" dirty="0" smtClean="0"/>
              <a:t>Which group was finally fed up with lack of representation? Why?</a:t>
            </a:r>
          </a:p>
          <a:p>
            <a:r>
              <a:rPr lang="en-US" dirty="0" smtClean="0"/>
              <a:t>What was the Tennis Court Oath? What came out of that meeting?</a:t>
            </a:r>
          </a:p>
          <a:p>
            <a:r>
              <a:rPr lang="en-US" dirty="0" smtClean="0"/>
              <a:t>What is the storming of the bastille? What does this event mark in the French History?</a:t>
            </a:r>
          </a:p>
          <a:p>
            <a:r>
              <a:rPr lang="en-US" dirty="0" smtClean="0"/>
              <a:t>Explain the Great Fear.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691" y="1600200"/>
            <a:ext cx="6614884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Directions: using your notes and textbook (217-219)</a:t>
            </a:r>
          </a:p>
          <a:p>
            <a:pPr lvl="1"/>
            <a:r>
              <a:rPr lang="en-US" dirty="0" smtClean="0"/>
              <a:t>Create a comic strip (four slides/panels) using this website </a:t>
            </a:r>
            <a:r>
              <a:rPr lang="en-US" dirty="0">
                <a:hlinkClick r:id="rId2"/>
              </a:rPr>
              <a:t>http://www.makebeliefscomix.com/How-to-Play/Educators/</a:t>
            </a:r>
            <a:r>
              <a:rPr lang="en-US" dirty="0" smtClean="0"/>
              <a:t> to describe the following events:</a:t>
            </a:r>
          </a:p>
          <a:p>
            <a:pPr marL="914400" lvl="2" indent="0">
              <a:buNone/>
            </a:pPr>
            <a:r>
              <a:rPr lang="en-US" dirty="0" smtClean="0"/>
              <a:t>1) National Assembly</a:t>
            </a:r>
          </a:p>
          <a:p>
            <a:pPr marL="914400" lvl="2" indent="0">
              <a:buNone/>
            </a:pPr>
            <a:r>
              <a:rPr lang="en-US" dirty="0" smtClean="0"/>
              <a:t>2) Tennis Court Oath</a:t>
            </a:r>
          </a:p>
          <a:p>
            <a:pPr marL="914400" lvl="2" indent="0">
              <a:buNone/>
            </a:pPr>
            <a:r>
              <a:rPr lang="en-US" dirty="0" smtClean="0"/>
              <a:t>3) Storming the Bastille</a:t>
            </a:r>
          </a:p>
          <a:p>
            <a:pPr marL="914400" lvl="2" indent="0">
              <a:buNone/>
            </a:pPr>
            <a:r>
              <a:rPr lang="en-US" dirty="0" smtClean="0"/>
              <a:t>4) Great Fear</a:t>
            </a:r>
          </a:p>
          <a:p>
            <a:pPr lvl="1"/>
            <a:r>
              <a:rPr lang="en-US" dirty="0" smtClean="0"/>
              <a:t>Must include caption (1-2 sentence summary) to describe the event</a:t>
            </a:r>
          </a:p>
          <a:p>
            <a:pPr lvl="1"/>
            <a:r>
              <a:rPr lang="en-US" dirty="0" smtClean="0"/>
              <a:t>	Once you make it snip it with the help of </a:t>
            </a:r>
            <a:r>
              <a:rPr lang="en-US" dirty="0" err="1" smtClean="0"/>
              <a:t>sniptool</a:t>
            </a:r>
            <a:r>
              <a:rPr lang="en-US" dirty="0" smtClean="0"/>
              <a:t> and copy in your OneNote and also </a:t>
            </a:r>
            <a:r>
              <a:rPr lang="en-US" dirty="0" err="1" smtClean="0"/>
              <a:t>saye</a:t>
            </a:r>
            <a:r>
              <a:rPr lang="en-US" dirty="0" smtClean="0"/>
              <a:t> the snipped image in your H Drive. Drop it in the Assignment Dropbox –French Revolution Comic Strip Assignment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0636"/>
            <a:ext cx="3095367" cy="27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238"/>
            <a:ext cx="5138963" cy="4525962"/>
          </a:xfrm>
        </p:spPr>
        <p:txBody>
          <a:bodyPr>
            <a:normAutofit fontScale="47500" lnSpcReduction="20000"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Summary starts at red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line after answering the 12 questions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Do not re-write notes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What are the big ideas?</a:t>
            </a:r>
          </a:p>
          <a:p>
            <a:pPr>
              <a:spcAft>
                <a:spcPts val="1200"/>
              </a:spcAft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In your own words, evaluate the impact      </a:t>
            </a:r>
          </a:p>
          <a:p>
            <a:pPr>
              <a:spcAft>
                <a:spcPts val="1200"/>
              </a:spcAft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While you write the summary, answer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these questions: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1. Explain the system of the </a:t>
            </a:r>
            <a:r>
              <a:rPr lang="ja-JP" altLang="en-US" sz="3000" b="1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Old Regime</a:t>
            </a:r>
            <a:r>
              <a:rPr lang="ja-JP" altLang="en-US" sz="3000" b="1" dirty="0" smtClean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2. What problems do you see with the way the </a:t>
            </a:r>
            <a:r>
              <a:rPr lang="ja-JP" altLang="en-US" sz="3000" b="1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Estates</a:t>
            </a:r>
            <a:r>
              <a:rPr lang="ja-JP" altLang="en-US" sz="3000" b="1" dirty="0" smtClean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 were organized?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3. What role did the American Revolution play in forcing King Louis to call the Estates General?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4. What events led to the forming of the </a:t>
            </a:r>
            <a:r>
              <a:rPr lang="ja-JP" altLang="en-US" sz="3000" b="1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National Assembly</a:t>
            </a:r>
            <a:r>
              <a:rPr lang="ja-JP" altLang="en-US" sz="3000" b="1" dirty="0" smtClean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5. Can you think of one revolution (past or present) which is/was similar to French revolution. </a:t>
            </a:r>
            <a:r>
              <a:rPr lang="en-US" sz="3000" b="1" dirty="0" err="1" smtClean="0">
                <a:solidFill>
                  <a:srgbClr val="FF0000"/>
                </a:solidFill>
                <a:latin typeface="Arial" charset="0"/>
              </a:rPr>
              <a:t>Concluse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 your summary </a:t>
            </a:r>
            <a:r>
              <a:rPr lang="en-US" sz="3000" b="1" smtClean="0">
                <a:solidFill>
                  <a:srgbClr val="FF0000"/>
                </a:solidFill>
                <a:latin typeface="Arial" charset="0"/>
              </a:rPr>
              <a:t>with this note. </a:t>
            </a:r>
            <a:endParaRPr lang="en-US" sz="3000" b="1" dirty="0" smtClean="0">
              <a:solidFill>
                <a:srgbClr val="FF0000"/>
              </a:solidFill>
              <a:latin typeface="Arial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26" descr="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586">
            <a:off x="6382641" y="1625021"/>
            <a:ext cx="2500992" cy="323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7741457">
            <a:off x="5222208" y="1441103"/>
            <a:ext cx="504825" cy="2741131"/>
          </a:xfrm>
          <a:prstGeom prst="upArrow">
            <a:avLst/>
          </a:prstGeom>
          <a:solidFill>
            <a:srgbClr val="FF000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Old Regime divided people into three groups or social classes called the  estates.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3" y="3375732"/>
            <a:ext cx="6984362" cy="33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Estates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530679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 Estate: Catholic Church</a:t>
            </a:r>
          </a:p>
          <a:p>
            <a:pPr lvl="1"/>
            <a:r>
              <a:rPr lang="en-US" dirty="0" smtClean="0"/>
              <a:t>Owned 10% of the 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Second Estate: Nobles</a:t>
            </a:r>
          </a:p>
          <a:p>
            <a:pPr lvl="1"/>
            <a:r>
              <a:rPr lang="en-US" dirty="0" smtClean="0"/>
              <a:t>Owned 20% of land</a:t>
            </a:r>
          </a:p>
          <a:p>
            <a:pPr marL="514350" indent="-457200"/>
            <a:r>
              <a:rPr lang="en-US" dirty="0" smtClean="0">
                <a:solidFill>
                  <a:srgbClr val="FF0000"/>
                </a:solidFill>
              </a:rPr>
              <a:t>Both groups did not pay taxes and were against the Enlightenment ideas. </a:t>
            </a:r>
          </a:p>
          <a:p>
            <a:pPr marL="914400" lvl="1" indent="-457200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916" y="1600200"/>
            <a:ext cx="3720189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651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Everyone else- 98% of the population </a:t>
            </a:r>
          </a:p>
          <a:p>
            <a:pPr lvl="1"/>
            <a:r>
              <a:rPr lang="en-US" dirty="0" smtClean="0"/>
              <a:t>Who’s everyone else??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1) Middle Class “Bourgeoisie” </a:t>
            </a:r>
            <a:r>
              <a:rPr lang="en-US" dirty="0" smtClean="0"/>
              <a:t>(Bur-</a:t>
            </a:r>
            <a:r>
              <a:rPr lang="en-US" dirty="0" err="1" smtClean="0"/>
              <a:t>zhwah</a:t>
            </a:r>
            <a:r>
              <a:rPr lang="en-US" dirty="0" smtClean="0"/>
              <a:t>-zee)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Well educated, professionals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2) Poorest group- the workers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SIG: </a:t>
            </a:r>
            <a:r>
              <a:rPr lang="en-US" dirty="0" smtClean="0">
                <a:solidFill>
                  <a:srgbClr val="FF0000"/>
                </a:solidFill>
              </a:rPr>
              <a:t>Both of these groups lacked privileges and had to pay really high taxes. </a:t>
            </a:r>
          </a:p>
          <a:p>
            <a:endParaRPr lang="fi-FI" dirty="0" smtClean="0">
              <a:solidFill>
                <a:srgbClr val="FF0000"/>
              </a:solidFill>
              <a:hlinkClick r:id="rId2"/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  <a:hlinkClick r:id="rId2"/>
            </a:endParaRPr>
          </a:p>
          <a:p>
            <a:pPr marL="0" indent="0">
              <a:buNone/>
            </a:pPr>
            <a:endParaRPr lang="fi-FI" dirty="0" smtClean="0">
              <a:solidFill>
                <a:srgbClr val="FF0000"/>
              </a:solidFill>
              <a:hlinkClick r:id="rId2"/>
            </a:endParaRPr>
          </a:p>
          <a:p>
            <a:endParaRPr lang="fi-FI" dirty="0">
              <a:solidFill>
                <a:srgbClr val="FF0000"/>
              </a:solidFill>
              <a:hlinkClick r:id="rId2"/>
            </a:endParaRPr>
          </a:p>
          <a:p>
            <a:r>
              <a:rPr lang="fi-FI" dirty="0" smtClean="0">
                <a:solidFill>
                  <a:srgbClr val="FF0000"/>
                </a:solidFill>
                <a:hlinkClick r:id="rId2"/>
              </a:rPr>
              <a:t>http://youtu.be/rAaWvVFERVA</a:t>
            </a:r>
            <a:endParaRPr lang="fi-FI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16" y="1017089"/>
            <a:ext cx="3273084" cy="45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660066"/>
                </a:solidFill>
              </a:rPr>
              <a:t>Review!</a:t>
            </a:r>
            <a:endParaRPr lang="en-US" sz="6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2474" cy="4525963"/>
          </a:xfrm>
        </p:spPr>
        <p:txBody>
          <a:bodyPr/>
          <a:lstStyle/>
          <a:p>
            <a:r>
              <a:rPr lang="en-US" dirty="0" smtClean="0"/>
              <a:t>Who are members of each estate?</a:t>
            </a:r>
          </a:p>
          <a:p>
            <a:r>
              <a:rPr lang="en-US" dirty="0" smtClean="0"/>
              <a:t>Which two groups did not pay taxes and were against Enlightenment?</a:t>
            </a:r>
          </a:p>
          <a:p>
            <a:r>
              <a:rPr lang="en-US" dirty="0" smtClean="0"/>
              <a:t>Why were they against the Enlightenment?</a:t>
            </a:r>
          </a:p>
          <a:p>
            <a:r>
              <a:rPr lang="en-US" dirty="0" smtClean="0"/>
              <a:t>Who were the Bourgeoisie?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75" y="2228903"/>
            <a:ext cx="2743200" cy="4629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66" y="274637"/>
            <a:ext cx="144933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Louis XIV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4324" y="1417639"/>
            <a:ext cx="6900724" cy="5109602"/>
          </a:xfrm>
        </p:spPr>
        <p:txBody>
          <a:bodyPr/>
          <a:lstStyle/>
          <a:p>
            <a:r>
              <a:rPr lang="en-US" dirty="0" smtClean="0"/>
              <a:t>Became King at 4 years old</a:t>
            </a:r>
          </a:p>
          <a:p>
            <a:r>
              <a:rPr lang="en-US" dirty="0" smtClean="0"/>
              <a:t>Extravagant lifestyle</a:t>
            </a:r>
          </a:p>
          <a:p>
            <a:r>
              <a:rPr lang="en-US" dirty="0" smtClean="0"/>
              <a:t>Put France through numerous wars, thus making it an extremely powerful country in Europe during this time (mid 1600s)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SIGNIFICANCE: </a:t>
            </a:r>
            <a:r>
              <a:rPr lang="en-US" dirty="0" smtClean="0">
                <a:solidFill>
                  <a:srgbClr val="FF0000"/>
                </a:solidFill>
              </a:rPr>
              <a:t>His luxurious life and many wars put France through extreme debt.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892964"/>
            <a:ext cx="2387600" cy="4688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5" y="3613001"/>
            <a:ext cx="2437355" cy="32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66" b="1476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1860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2"/>
            <a:ext cx="3188969" cy="2429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72" y="857252"/>
            <a:ext cx="3102428" cy="24819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94484" y="2209256"/>
            <a:ext cx="3356339" cy="1240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3339195"/>
            <a:ext cx="8314508" cy="32069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317274" y="2385605"/>
            <a:ext cx="711926" cy="19594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1002</Words>
  <Application>Microsoft Office PowerPoint</Application>
  <PresentationFormat>On-screen Show (4:3)</PresentationFormat>
  <Paragraphs>128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Wingdings</vt:lpstr>
      <vt:lpstr>Office Theme</vt:lpstr>
      <vt:lpstr>Beginnings: French Revolution CN</vt:lpstr>
      <vt:lpstr>Once upon a time, long ago…</vt:lpstr>
      <vt:lpstr>The Old Order</vt:lpstr>
      <vt:lpstr>Defining the Estates</vt:lpstr>
      <vt:lpstr>Third Estate</vt:lpstr>
      <vt:lpstr>Review!</vt:lpstr>
      <vt:lpstr>Louis XIV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Forces of Change</vt:lpstr>
      <vt:lpstr>Louis XVI and Marie Antoinette</vt:lpstr>
      <vt:lpstr>Marie Antoinette </vt:lpstr>
      <vt:lpstr>A Weak Leader</vt:lpstr>
      <vt:lpstr>Estates General</vt:lpstr>
      <vt:lpstr>The 3rd Estate is fed up! Revolution Begins!</vt:lpstr>
      <vt:lpstr>PowerPoint Presentation</vt:lpstr>
      <vt:lpstr>Tennis Court Oath</vt:lpstr>
      <vt:lpstr>Storming of the Bastille</vt:lpstr>
      <vt:lpstr>Great Fear</vt:lpstr>
      <vt:lpstr>Great Fear</vt:lpstr>
      <vt:lpstr>PPT Q&amp;A in your One Note</vt:lpstr>
      <vt:lpstr>PPT Q&amp;A in your One Note!</vt:lpstr>
      <vt:lpstr>Comic Strip</vt:lpstr>
      <vt:lpstr>Summary</vt:lpstr>
    </vt:vector>
  </TitlesOfParts>
  <Company>Cal Poly Pomona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 CN</dc:title>
  <dc:creator>Sahar Muhareb</dc:creator>
  <cp:lastModifiedBy>Noor Khan</cp:lastModifiedBy>
  <cp:revision>27</cp:revision>
  <dcterms:created xsi:type="dcterms:W3CDTF">2013-09-15T03:05:27Z</dcterms:created>
  <dcterms:modified xsi:type="dcterms:W3CDTF">2013-09-15T21:16:56Z</dcterms:modified>
</cp:coreProperties>
</file>