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11/17/2014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GROUP ASSIGNMENTS</a:t>
            </a:r>
            <a:endParaRPr lang="en-US" dirty="0"/>
          </a:p>
        </p:txBody>
      </p:sp>
      <p:sp>
        <p:nvSpPr>
          <p:cNvPr id="3" name="Subtitle 2"/>
          <p:cNvSpPr>
            <a:spLocks noGrp="1"/>
          </p:cNvSpPr>
          <p:nvPr>
            <p:ph type="subTitle" idx="1"/>
          </p:nvPr>
        </p:nvSpPr>
        <p:spPr/>
        <p:txBody>
          <a:bodyPr/>
          <a:lstStyle/>
          <a:p>
            <a:r>
              <a:rPr lang="en-US" dirty="0" smtClean="0"/>
              <a:t>Responsibilities within the group</a:t>
            </a:r>
            <a:endParaRPr lang="en-US" dirty="0"/>
          </a:p>
        </p:txBody>
      </p:sp>
    </p:spTree>
    <p:extLst>
      <p:ext uri="{BB962C8B-B14F-4D97-AF65-F5344CB8AC3E}">
        <p14:creationId xmlns:p14="http://schemas.microsoft.com/office/powerpoint/2010/main" val="138936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91000" y="2807494"/>
            <a:ext cx="3810000" cy="2543175"/>
          </a:xfrm>
        </p:spPr>
      </p:pic>
      <p:sp>
        <p:nvSpPr>
          <p:cNvPr id="2" name="Title 1"/>
          <p:cNvSpPr>
            <a:spLocks noGrp="1"/>
          </p:cNvSpPr>
          <p:nvPr>
            <p:ph type="title"/>
          </p:nvPr>
        </p:nvSpPr>
        <p:spPr/>
        <p:txBody>
          <a:bodyPr>
            <a:normAutofit/>
          </a:bodyPr>
          <a:lstStyle/>
          <a:p>
            <a:r>
              <a:rPr lang="en-US" sz="4400" dirty="0" smtClean="0"/>
              <a:t>facilitator</a:t>
            </a:r>
            <a:endParaRPr lang="en-US" sz="4400" dirty="0"/>
          </a:p>
        </p:txBody>
      </p:sp>
      <p:sp>
        <p:nvSpPr>
          <p:cNvPr id="5" name="TextBox 4"/>
          <p:cNvSpPr txBox="1"/>
          <p:nvPr/>
        </p:nvSpPr>
        <p:spPr>
          <a:xfrm>
            <a:off x="913775" y="2205733"/>
            <a:ext cx="10636202" cy="2554545"/>
          </a:xfrm>
          <a:prstGeom prst="rect">
            <a:avLst/>
          </a:prstGeom>
          <a:noFill/>
        </p:spPr>
        <p:txBody>
          <a:bodyPr wrap="square" rtlCol="0">
            <a:spAutoFit/>
          </a:bodyPr>
          <a:lstStyle/>
          <a:p>
            <a:pPr algn="ctr"/>
            <a:r>
              <a:rPr lang="en-US" sz="4000" dirty="0" smtClean="0"/>
              <a:t>The Facilitator, is the person who will guide the group along when it gets bogged down or off-task.  </a:t>
            </a:r>
            <a:r>
              <a:rPr lang="en-US" sz="4000" dirty="0" err="1" smtClean="0"/>
              <a:t>He/She</a:t>
            </a:r>
            <a:r>
              <a:rPr lang="en-US" sz="4000" dirty="0" smtClean="0"/>
              <a:t> will steer the group towards the group’s goal(s)</a:t>
            </a:r>
            <a:endParaRPr lang="en-US" sz="4000" dirty="0"/>
          </a:p>
        </p:txBody>
      </p:sp>
    </p:spTree>
    <p:extLst>
      <p:ext uri="{BB962C8B-B14F-4D97-AF65-F5344CB8AC3E}">
        <p14:creationId xmlns:p14="http://schemas.microsoft.com/office/powerpoint/2010/main" val="3763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26794" y="2622606"/>
            <a:ext cx="4338412" cy="2895686"/>
          </a:xfrm>
        </p:spPr>
      </p:pic>
      <p:sp>
        <p:nvSpPr>
          <p:cNvPr id="2" name="Title 1"/>
          <p:cNvSpPr>
            <a:spLocks noGrp="1"/>
          </p:cNvSpPr>
          <p:nvPr>
            <p:ph type="title"/>
          </p:nvPr>
        </p:nvSpPr>
        <p:spPr>
          <a:xfrm>
            <a:off x="913775" y="618518"/>
            <a:ext cx="10364451" cy="919338"/>
          </a:xfrm>
        </p:spPr>
        <p:txBody>
          <a:bodyPr>
            <a:normAutofit/>
          </a:bodyPr>
          <a:lstStyle/>
          <a:p>
            <a:r>
              <a:rPr lang="en-US" sz="4400" dirty="0" smtClean="0"/>
              <a:t>recorder</a:t>
            </a:r>
            <a:endParaRPr lang="en-US" sz="4400" dirty="0"/>
          </a:p>
        </p:txBody>
      </p:sp>
      <p:sp>
        <p:nvSpPr>
          <p:cNvPr id="5" name="TextBox 4"/>
          <p:cNvSpPr txBox="1"/>
          <p:nvPr/>
        </p:nvSpPr>
        <p:spPr>
          <a:xfrm>
            <a:off x="588818" y="1943099"/>
            <a:ext cx="11014363" cy="2308324"/>
          </a:xfrm>
          <a:prstGeom prst="rect">
            <a:avLst/>
          </a:prstGeom>
          <a:noFill/>
        </p:spPr>
        <p:txBody>
          <a:bodyPr wrap="square" rtlCol="0">
            <a:spAutoFit/>
          </a:bodyPr>
          <a:lstStyle/>
          <a:p>
            <a:pPr algn="ctr"/>
            <a:r>
              <a:rPr lang="en-US" sz="3600" dirty="0" smtClean="0"/>
              <a:t>The Recorder takes the notes of what happens in the group.  If any instructions are verbally given by the instructor, it is the Recorder’s job to write them down for the group, and shares that information with them.</a:t>
            </a:r>
            <a:endParaRPr lang="en-US" sz="3600" dirty="0"/>
          </a:p>
        </p:txBody>
      </p:sp>
    </p:spTree>
    <p:extLst>
      <p:ext uri="{BB962C8B-B14F-4D97-AF65-F5344CB8AC3E}">
        <p14:creationId xmlns:p14="http://schemas.microsoft.com/office/powerpoint/2010/main" val="80091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lum bright="70000" contrast="-70000"/>
            <a:extLst>
              <a:ext uri="{28A0092B-C50C-407E-A947-70E740481C1C}">
                <a14:useLocalDpi xmlns:a14="http://schemas.microsoft.com/office/drawing/2010/main" val="0"/>
              </a:ext>
            </a:extLst>
          </a:blip>
          <a:stretch>
            <a:fillRect/>
          </a:stretch>
        </p:blipFill>
        <p:spPr>
          <a:xfrm>
            <a:off x="2621407" y="2366963"/>
            <a:ext cx="6949186" cy="3424237"/>
          </a:xfrm>
        </p:spPr>
      </p:pic>
      <p:sp>
        <p:nvSpPr>
          <p:cNvPr id="2" name="Title 1"/>
          <p:cNvSpPr>
            <a:spLocks noGrp="1"/>
          </p:cNvSpPr>
          <p:nvPr>
            <p:ph type="title"/>
          </p:nvPr>
        </p:nvSpPr>
        <p:spPr>
          <a:xfrm>
            <a:off x="913775" y="618517"/>
            <a:ext cx="10364451" cy="960901"/>
          </a:xfrm>
        </p:spPr>
        <p:txBody>
          <a:bodyPr>
            <a:normAutofit/>
          </a:bodyPr>
          <a:lstStyle/>
          <a:p>
            <a:r>
              <a:rPr lang="en-US" sz="4400" dirty="0" smtClean="0"/>
              <a:t>materials</a:t>
            </a:r>
            <a:endParaRPr lang="en-US" sz="4400" dirty="0"/>
          </a:p>
        </p:txBody>
      </p:sp>
      <p:sp>
        <p:nvSpPr>
          <p:cNvPr id="5" name="TextBox 4"/>
          <p:cNvSpPr txBox="1"/>
          <p:nvPr/>
        </p:nvSpPr>
        <p:spPr>
          <a:xfrm>
            <a:off x="913775" y="2005445"/>
            <a:ext cx="10775998" cy="2862322"/>
          </a:xfrm>
          <a:prstGeom prst="rect">
            <a:avLst/>
          </a:prstGeom>
          <a:noFill/>
        </p:spPr>
        <p:txBody>
          <a:bodyPr wrap="square" rtlCol="0">
            <a:spAutoFit/>
          </a:bodyPr>
          <a:lstStyle/>
          <a:p>
            <a:pPr algn="ctr"/>
            <a:r>
              <a:rPr lang="en-US" sz="3600" dirty="0" smtClean="0"/>
              <a:t>The Materials person, gets all supplies for the group.  </a:t>
            </a:r>
            <a:r>
              <a:rPr lang="en-US" sz="3600" dirty="0" err="1" smtClean="0"/>
              <a:t>He/She</a:t>
            </a:r>
            <a:r>
              <a:rPr lang="en-US" sz="3600" dirty="0" smtClean="0"/>
              <a:t> also collects and puts away all supplies the group has used for the class period.  If any supplies are needed outside of class, the Materials person also picks up those supplies for the group.</a:t>
            </a:r>
            <a:endParaRPr lang="en-US" sz="3600" dirty="0"/>
          </a:p>
        </p:txBody>
      </p:sp>
    </p:spTree>
    <p:extLst>
      <p:ext uri="{BB962C8B-B14F-4D97-AF65-F5344CB8AC3E}">
        <p14:creationId xmlns:p14="http://schemas.microsoft.com/office/powerpoint/2010/main" val="317659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lum bright="70000" contrast="-70000"/>
            <a:extLst>
              <a:ext uri="{28A0092B-C50C-407E-A947-70E740481C1C}">
                <a14:useLocalDpi xmlns:a14="http://schemas.microsoft.com/office/drawing/2010/main" val="0"/>
              </a:ext>
            </a:extLst>
          </a:blip>
          <a:stretch>
            <a:fillRect/>
          </a:stretch>
        </p:blipFill>
        <p:spPr>
          <a:xfrm>
            <a:off x="4526558" y="2366963"/>
            <a:ext cx="3138883" cy="3424237"/>
          </a:xfrm>
        </p:spPr>
      </p:pic>
      <p:sp>
        <p:nvSpPr>
          <p:cNvPr id="2" name="Title 1"/>
          <p:cNvSpPr>
            <a:spLocks noGrp="1"/>
          </p:cNvSpPr>
          <p:nvPr>
            <p:ph type="title"/>
          </p:nvPr>
        </p:nvSpPr>
        <p:spPr>
          <a:xfrm>
            <a:off x="913775" y="618517"/>
            <a:ext cx="10364451" cy="867383"/>
          </a:xfrm>
        </p:spPr>
        <p:txBody>
          <a:bodyPr/>
          <a:lstStyle/>
          <a:p>
            <a:r>
              <a:rPr lang="en-US" sz="4400" dirty="0" smtClean="0"/>
              <a:t>reporter</a:t>
            </a:r>
            <a:endParaRPr lang="en-US" sz="4400" dirty="0"/>
          </a:p>
        </p:txBody>
      </p:sp>
      <p:sp>
        <p:nvSpPr>
          <p:cNvPr id="5" name="TextBox 4"/>
          <p:cNvSpPr txBox="1"/>
          <p:nvPr/>
        </p:nvSpPr>
        <p:spPr>
          <a:xfrm>
            <a:off x="552449" y="1787236"/>
            <a:ext cx="11087100" cy="2862322"/>
          </a:xfrm>
          <a:prstGeom prst="rect">
            <a:avLst/>
          </a:prstGeom>
          <a:noFill/>
        </p:spPr>
        <p:txBody>
          <a:bodyPr wrap="square" rtlCol="0">
            <a:spAutoFit/>
          </a:bodyPr>
          <a:lstStyle/>
          <a:p>
            <a:pPr algn="ctr"/>
            <a:r>
              <a:rPr lang="en-US" sz="3600" dirty="0" smtClean="0"/>
              <a:t>The Reporter speaks for the entire group.  If the instructor asks what happened during the group session the Reporter, stands up and speaks for the group.  Any games that happen that involve the group, the Reporter is the person who answers the question for the whole group.</a:t>
            </a:r>
            <a:endParaRPr lang="en-US" sz="3600" dirty="0"/>
          </a:p>
        </p:txBody>
      </p:sp>
    </p:spTree>
    <p:extLst>
      <p:ext uri="{BB962C8B-B14F-4D97-AF65-F5344CB8AC3E}">
        <p14:creationId xmlns:p14="http://schemas.microsoft.com/office/powerpoint/2010/main" val="57176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lum bright="70000" contrast="-70000"/>
            <a:extLst>
              <a:ext uri="{28A0092B-C50C-407E-A947-70E740481C1C}">
                <a14:useLocalDpi xmlns:a14="http://schemas.microsoft.com/office/drawing/2010/main" val="0"/>
              </a:ext>
            </a:extLst>
          </a:blip>
          <a:stretch>
            <a:fillRect/>
          </a:stretch>
        </p:blipFill>
        <p:spPr>
          <a:xfrm>
            <a:off x="4265175" y="2366963"/>
            <a:ext cx="3661650" cy="3424237"/>
          </a:xfrm>
        </p:spPr>
      </p:pic>
      <p:sp>
        <p:nvSpPr>
          <p:cNvPr id="2" name="Title 1"/>
          <p:cNvSpPr>
            <a:spLocks noGrp="1"/>
          </p:cNvSpPr>
          <p:nvPr>
            <p:ph type="title"/>
          </p:nvPr>
        </p:nvSpPr>
        <p:spPr/>
        <p:txBody>
          <a:bodyPr/>
          <a:lstStyle/>
          <a:p>
            <a:r>
              <a:rPr lang="en-US" sz="4400" dirty="0" smtClean="0"/>
              <a:t>harmonizer</a:t>
            </a:r>
            <a:endParaRPr lang="en-US" sz="4400" dirty="0"/>
          </a:p>
        </p:txBody>
      </p:sp>
      <p:sp>
        <p:nvSpPr>
          <p:cNvPr id="5" name="TextBox 4"/>
          <p:cNvSpPr txBox="1"/>
          <p:nvPr/>
        </p:nvSpPr>
        <p:spPr>
          <a:xfrm>
            <a:off x="614795" y="2566555"/>
            <a:ext cx="10962409" cy="1754326"/>
          </a:xfrm>
          <a:prstGeom prst="rect">
            <a:avLst/>
          </a:prstGeom>
          <a:noFill/>
        </p:spPr>
        <p:txBody>
          <a:bodyPr wrap="square" rtlCol="0">
            <a:spAutoFit/>
          </a:bodyPr>
          <a:lstStyle/>
          <a:p>
            <a:pPr algn="ctr"/>
            <a:r>
              <a:rPr lang="en-US" sz="3600" dirty="0" smtClean="0"/>
              <a:t>The Harmonizer keeps balance in the group.  Whenever there is conflict between members of the group, the Harmonizer will keep the peace. </a:t>
            </a:r>
            <a:endParaRPr lang="en-US" sz="3600" dirty="0"/>
          </a:p>
        </p:txBody>
      </p:sp>
    </p:spTree>
    <p:extLst>
      <p:ext uri="{BB962C8B-B14F-4D97-AF65-F5344CB8AC3E}">
        <p14:creationId xmlns:p14="http://schemas.microsoft.com/office/powerpoint/2010/main" val="156528911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23</TotalTime>
  <Words>209</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Tw Cen MT</vt:lpstr>
      <vt:lpstr>Droplet</vt:lpstr>
      <vt:lpstr>GROUP ASSIGNMENTS</vt:lpstr>
      <vt:lpstr>facilitator</vt:lpstr>
      <vt:lpstr>recorder</vt:lpstr>
      <vt:lpstr>materials</vt:lpstr>
      <vt:lpstr>reporter</vt:lpstr>
      <vt:lpstr>harmonizer</vt:lpstr>
    </vt:vector>
  </TitlesOfParts>
  <Company>FUSD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ASSIGNMENTS</dc:title>
  <dc:creator>Bryan A. Dowdle</dc:creator>
  <cp:lastModifiedBy>Bryan A. Dowdle</cp:lastModifiedBy>
  <cp:revision>3</cp:revision>
  <dcterms:created xsi:type="dcterms:W3CDTF">2014-11-17T15:37:33Z</dcterms:created>
  <dcterms:modified xsi:type="dcterms:W3CDTF">2014-11-17T16:01:30Z</dcterms:modified>
</cp:coreProperties>
</file>