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314534-D8F4-4826-9CDF-0469E6A7C7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1204193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14534-D8F4-4826-9CDF-0469E6A7C7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410983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14534-D8F4-4826-9CDF-0469E6A7C7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2811351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14534-D8F4-4826-9CDF-0469E6A7C7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4235828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314534-D8F4-4826-9CDF-0469E6A7C7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197042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314534-D8F4-4826-9CDF-0469E6A7C749}"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350724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314534-D8F4-4826-9CDF-0469E6A7C749}"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415578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314534-D8F4-4826-9CDF-0469E6A7C749}"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59842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14534-D8F4-4826-9CDF-0469E6A7C749}"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383490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14534-D8F4-4826-9CDF-0469E6A7C749}"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19862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14534-D8F4-4826-9CDF-0469E6A7C749}"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B8A16-8D88-4246-B91E-68CE11444C90}" type="slidenum">
              <a:rPr lang="en-US" smtClean="0"/>
              <a:t>‹#›</a:t>
            </a:fld>
            <a:endParaRPr lang="en-US"/>
          </a:p>
        </p:txBody>
      </p:sp>
    </p:spTree>
    <p:extLst>
      <p:ext uri="{BB962C8B-B14F-4D97-AF65-F5344CB8AC3E}">
        <p14:creationId xmlns:p14="http://schemas.microsoft.com/office/powerpoint/2010/main" val="283430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14534-D8F4-4826-9CDF-0469E6A7C749}" type="datetimeFigureOut">
              <a:rPr lang="en-US" smtClean="0"/>
              <a:t>11/17/2015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B8A16-8D88-4246-B91E-68CE11444C90}" type="slidenum">
              <a:rPr lang="en-US" smtClean="0"/>
              <a:t>‹#›</a:t>
            </a:fld>
            <a:endParaRPr lang="en-US"/>
          </a:p>
        </p:txBody>
      </p:sp>
    </p:spTree>
    <p:extLst>
      <p:ext uri="{BB962C8B-B14F-4D97-AF65-F5344CB8AC3E}">
        <p14:creationId xmlns:p14="http://schemas.microsoft.com/office/powerpoint/2010/main" val="469319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Industrial Revolution Test 1 </a:t>
            </a:r>
            <a:endParaRPr lang="en-US" dirty="0"/>
          </a:p>
        </p:txBody>
      </p:sp>
      <p:sp>
        <p:nvSpPr>
          <p:cNvPr id="3" name="Subtitle 2"/>
          <p:cNvSpPr>
            <a:spLocks noGrp="1"/>
          </p:cNvSpPr>
          <p:nvPr>
            <p:ph type="subTitle" idx="1"/>
          </p:nvPr>
        </p:nvSpPr>
        <p:spPr/>
        <p:txBody>
          <a:bodyPr/>
          <a:lstStyle/>
          <a:p>
            <a:r>
              <a:rPr lang="en-US" dirty="0" smtClean="0"/>
              <a:t>Evaluation</a:t>
            </a:r>
            <a:endParaRPr lang="en-US" dirty="0"/>
          </a:p>
        </p:txBody>
      </p:sp>
    </p:spTree>
    <p:extLst>
      <p:ext uri="{BB962C8B-B14F-4D97-AF65-F5344CB8AC3E}">
        <p14:creationId xmlns:p14="http://schemas.microsoft.com/office/powerpoint/2010/main" val="383476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Which of the following reasons allowed England to lead the Industrial Revolution?</a:t>
            </a:r>
          </a:p>
          <a:p>
            <a:endParaRPr lang="en-US" dirty="0" smtClean="0"/>
          </a:p>
          <a:p>
            <a:r>
              <a:rPr lang="en-US" dirty="0" smtClean="0"/>
              <a:t>A</a:t>
            </a:r>
          </a:p>
          <a:p>
            <a:r>
              <a:rPr lang="en-US" dirty="0" smtClean="0"/>
              <a:t>agricultural revolution</a:t>
            </a:r>
          </a:p>
          <a:p>
            <a:r>
              <a:rPr lang="en-US" dirty="0" smtClean="0"/>
              <a:t>B</a:t>
            </a:r>
          </a:p>
          <a:p>
            <a:r>
              <a:rPr lang="en-US" dirty="0" smtClean="0"/>
              <a:t>colonialism</a:t>
            </a:r>
          </a:p>
          <a:p>
            <a:r>
              <a:rPr lang="en-US" dirty="0" smtClean="0"/>
              <a:t>C</a:t>
            </a:r>
          </a:p>
          <a:p>
            <a:r>
              <a:rPr lang="en-US" dirty="0" smtClean="0"/>
              <a:t>abundance of skilled labor</a:t>
            </a:r>
          </a:p>
          <a:p>
            <a:r>
              <a:rPr lang="en-US" dirty="0" smtClean="0"/>
              <a:t>D</a:t>
            </a:r>
          </a:p>
          <a:p>
            <a:r>
              <a:rPr lang="en-US" dirty="0" smtClean="0"/>
              <a:t>strong government regulation</a:t>
            </a:r>
            <a:endParaRPr lang="en-US" dirty="0"/>
          </a:p>
        </p:txBody>
      </p:sp>
    </p:spTree>
    <p:extLst>
      <p:ext uri="{BB962C8B-B14F-4D97-AF65-F5344CB8AC3E}">
        <p14:creationId xmlns:p14="http://schemas.microsoft.com/office/powerpoint/2010/main" val="1935019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The quote below is by American writer Jack London. In this book he described severe overcrowding, workhouses, child abuse and people sleeping in the streets. What time period was London most likely describing?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workhouses have no space left in which to pack the starving  crowds who are craving every day and night at their doors for food and shelter. All the charitable institutions have exhausted their means in trying to raise supplies of food for the famishing residents of the garrets and cellars of London lanes and alleys. The quarters of the Salvation Army in various parts of London are nightly besieged by hosts of the unemployed and the hungry for whom neither shelter nor the means of sustenance can be provided. </a:t>
            </a:r>
          </a:p>
          <a:p>
            <a:pPr marL="0" indent="0">
              <a:buNone/>
            </a:pPr>
            <a:r>
              <a:rPr lang="en-US" dirty="0" smtClean="0"/>
              <a:t>                                                                                       Jack London, People of the Abyss</a:t>
            </a:r>
          </a:p>
          <a:p>
            <a:endParaRPr lang="en-US" dirty="0" smtClean="0"/>
          </a:p>
          <a:p>
            <a:r>
              <a:rPr lang="en-US" dirty="0" smtClean="0"/>
              <a:t>A</a:t>
            </a:r>
          </a:p>
          <a:p>
            <a:r>
              <a:rPr lang="en-US" dirty="0" smtClean="0"/>
              <a:t>modern England</a:t>
            </a:r>
          </a:p>
          <a:p>
            <a:r>
              <a:rPr lang="en-US" dirty="0" smtClean="0"/>
              <a:t>B</a:t>
            </a:r>
          </a:p>
          <a:p>
            <a:r>
              <a:rPr lang="en-US" dirty="0" smtClean="0"/>
              <a:t>Roman England</a:t>
            </a:r>
          </a:p>
          <a:p>
            <a:r>
              <a:rPr lang="en-US" dirty="0" smtClean="0"/>
              <a:t>C</a:t>
            </a:r>
          </a:p>
          <a:p>
            <a:r>
              <a:rPr lang="en-US" dirty="0" smtClean="0"/>
              <a:t>England during the Second World War</a:t>
            </a:r>
          </a:p>
          <a:p>
            <a:r>
              <a:rPr lang="en-US" dirty="0" smtClean="0"/>
              <a:t>D</a:t>
            </a:r>
          </a:p>
          <a:p>
            <a:r>
              <a:rPr lang="en-US" dirty="0" smtClean="0"/>
              <a:t>Industrial Victorian England</a:t>
            </a:r>
            <a:endParaRPr lang="en-US" dirty="0"/>
          </a:p>
        </p:txBody>
      </p:sp>
    </p:spTree>
    <p:extLst>
      <p:ext uri="{BB962C8B-B14F-4D97-AF65-F5344CB8AC3E}">
        <p14:creationId xmlns:p14="http://schemas.microsoft.com/office/powerpoint/2010/main" val="2136703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Which of the following was a factor in England's ability to be the first country to industrialize?</a:t>
            </a:r>
          </a:p>
          <a:p>
            <a:endParaRPr lang="en-US" dirty="0" smtClean="0"/>
          </a:p>
          <a:p>
            <a:r>
              <a:rPr lang="en-US" dirty="0" smtClean="0"/>
              <a:t>A</a:t>
            </a:r>
          </a:p>
          <a:p>
            <a:r>
              <a:rPr lang="en-US" dirty="0" smtClean="0"/>
              <a:t>England had a very advanced banking system in London.</a:t>
            </a:r>
          </a:p>
          <a:p>
            <a:r>
              <a:rPr lang="en-US" dirty="0" smtClean="0"/>
              <a:t>B</a:t>
            </a:r>
          </a:p>
          <a:p>
            <a:r>
              <a:rPr lang="en-US" dirty="0" smtClean="0"/>
              <a:t>England, unlike other countries, had not been devastated in the Napoleonic wars.</a:t>
            </a:r>
          </a:p>
          <a:p>
            <a:r>
              <a:rPr lang="en-US" dirty="0" smtClean="0"/>
              <a:t>C</a:t>
            </a:r>
          </a:p>
          <a:p>
            <a:r>
              <a:rPr lang="en-US" dirty="0" smtClean="0"/>
              <a:t>England had many colonies in South America.</a:t>
            </a:r>
          </a:p>
          <a:p>
            <a:r>
              <a:rPr lang="en-US" dirty="0" smtClean="0"/>
              <a:t>D</a:t>
            </a:r>
          </a:p>
          <a:p>
            <a:r>
              <a:rPr lang="en-US" dirty="0" smtClean="0"/>
              <a:t>English kings and queens supported industrialization.</a:t>
            </a:r>
            <a:endParaRPr lang="en-US" dirty="0"/>
          </a:p>
        </p:txBody>
      </p:sp>
    </p:spTree>
    <p:extLst>
      <p:ext uri="{BB962C8B-B14F-4D97-AF65-F5344CB8AC3E}">
        <p14:creationId xmlns:p14="http://schemas.microsoft.com/office/powerpoint/2010/main" val="1867487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Urbanization of populations during the Industrial Revolution in England caused many problems including</a:t>
            </a:r>
          </a:p>
          <a:p>
            <a:endParaRPr lang="en-US" dirty="0" smtClean="0"/>
          </a:p>
          <a:p>
            <a:r>
              <a:rPr lang="en-US" dirty="0" smtClean="0"/>
              <a:t>A</a:t>
            </a:r>
          </a:p>
          <a:p>
            <a:r>
              <a:rPr lang="en-US" dirty="0" smtClean="0"/>
              <a:t>child abandonment.</a:t>
            </a:r>
          </a:p>
          <a:p>
            <a:r>
              <a:rPr lang="en-US" dirty="0" smtClean="0"/>
              <a:t>B</a:t>
            </a:r>
          </a:p>
          <a:p>
            <a:r>
              <a:rPr lang="en-US" dirty="0" smtClean="0"/>
              <a:t>political unrest.</a:t>
            </a:r>
          </a:p>
          <a:p>
            <a:r>
              <a:rPr lang="en-US" dirty="0" smtClean="0"/>
              <a:t>C</a:t>
            </a:r>
          </a:p>
          <a:p>
            <a:r>
              <a:rPr lang="en-US" dirty="0" smtClean="0"/>
              <a:t>a decrease in the number of city residents.</a:t>
            </a:r>
          </a:p>
          <a:p>
            <a:r>
              <a:rPr lang="en-US" dirty="0" smtClean="0"/>
              <a:t>D</a:t>
            </a:r>
          </a:p>
          <a:p>
            <a:r>
              <a:rPr lang="en-US" dirty="0" smtClean="0"/>
              <a:t>a loss of voting rights for citizens.</a:t>
            </a:r>
            <a:endParaRPr lang="en-US" dirty="0"/>
          </a:p>
        </p:txBody>
      </p:sp>
    </p:spTree>
    <p:extLst>
      <p:ext uri="{BB962C8B-B14F-4D97-AF65-F5344CB8AC3E}">
        <p14:creationId xmlns:p14="http://schemas.microsoft.com/office/powerpoint/2010/main" val="815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historical era most likely referred to in this quotation is the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streets were hot and dusty on the summer day. Stokers emerged from low underground doorways into factory yards, and sat on steps, and posts, and palings, wiping their swarthy visages, and contemplating coals. The whole town seemed to be frying in oil. There was a stifling smell of hot oil everywhere. The steam-engines shone with it, the mills throughout their many stories oozed and trickled it. —Charles Dickens,</a:t>
            </a:r>
          </a:p>
          <a:p>
            <a:r>
              <a:rPr lang="en-US" dirty="0" smtClean="0"/>
              <a:t>A</a:t>
            </a:r>
          </a:p>
          <a:p>
            <a:r>
              <a:rPr lang="en-US" dirty="0" smtClean="0"/>
              <a:t>Industrial Revolution</a:t>
            </a:r>
          </a:p>
          <a:p>
            <a:r>
              <a:rPr lang="en-US" dirty="0" smtClean="0"/>
              <a:t>B</a:t>
            </a:r>
          </a:p>
          <a:p>
            <a:r>
              <a:rPr lang="en-US" dirty="0" smtClean="0"/>
              <a:t>Great Awakening</a:t>
            </a:r>
          </a:p>
          <a:p>
            <a:r>
              <a:rPr lang="en-US" dirty="0" smtClean="0"/>
              <a:t>C</a:t>
            </a:r>
          </a:p>
          <a:p>
            <a:r>
              <a:rPr lang="en-US" dirty="0" smtClean="0"/>
              <a:t>Enlightenment</a:t>
            </a:r>
          </a:p>
          <a:p>
            <a:r>
              <a:rPr lang="en-US" dirty="0" smtClean="0"/>
              <a:t>D</a:t>
            </a:r>
          </a:p>
          <a:p>
            <a:r>
              <a:rPr lang="en-US" dirty="0" smtClean="0"/>
              <a:t>French Revolution</a:t>
            </a:r>
            <a:endParaRPr lang="en-US" dirty="0"/>
          </a:p>
        </p:txBody>
      </p:sp>
    </p:spTree>
    <p:extLst>
      <p:ext uri="{BB962C8B-B14F-4D97-AF65-F5344CB8AC3E}">
        <p14:creationId xmlns:p14="http://schemas.microsoft.com/office/powerpoint/2010/main" val="2991424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Which of the following was a reason why the people in England moved from rural to urban areas during the Industrial Revolution?</a:t>
            </a:r>
          </a:p>
          <a:p>
            <a:endParaRPr lang="en-US" dirty="0" smtClean="0"/>
          </a:p>
          <a:p>
            <a:r>
              <a:rPr lang="en-US" dirty="0" smtClean="0"/>
              <a:t>A</a:t>
            </a:r>
          </a:p>
          <a:p>
            <a:r>
              <a:rPr lang="en-US" dirty="0" smtClean="0"/>
              <a:t>There were a lot of immigrants that migrated to the English countryside.</a:t>
            </a:r>
          </a:p>
          <a:p>
            <a:r>
              <a:rPr lang="en-US" dirty="0" smtClean="0"/>
              <a:t>B</a:t>
            </a:r>
          </a:p>
          <a:p>
            <a:r>
              <a:rPr lang="en-US" dirty="0" smtClean="0"/>
              <a:t>As industry increased, factories required more laborers.</a:t>
            </a:r>
          </a:p>
          <a:p>
            <a:r>
              <a:rPr lang="en-US" dirty="0" smtClean="0"/>
              <a:t>C</a:t>
            </a:r>
          </a:p>
          <a:p>
            <a:r>
              <a:rPr lang="en-US" dirty="0" smtClean="0"/>
              <a:t>English men were promised the right to vote.</a:t>
            </a:r>
          </a:p>
          <a:p>
            <a:r>
              <a:rPr lang="en-US" dirty="0" smtClean="0"/>
              <a:t>D</a:t>
            </a:r>
          </a:p>
          <a:p>
            <a:r>
              <a:rPr lang="en-US" dirty="0" smtClean="0"/>
              <a:t>There was a royal decree calling for workers to the factories.</a:t>
            </a:r>
            <a:endParaRPr lang="en-US" dirty="0"/>
          </a:p>
        </p:txBody>
      </p:sp>
    </p:spTree>
    <p:extLst>
      <p:ext uri="{BB962C8B-B14F-4D97-AF65-F5344CB8AC3E}">
        <p14:creationId xmlns:p14="http://schemas.microsoft.com/office/powerpoint/2010/main" val="3542709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What was the main reason the population of England nearly tripled between 1750 and 1850?</a:t>
            </a:r>
          </a:p>
          <a:p>
            <a:endParaRPr lang="en-US" dirty="0" smtClean="0"/>
          </a:p>
          <a:p>
            <a:r>
              <a:rPr lang="en-US" dirty="0" smtClean="0"/>
              <a:t>A</a:t>
            </a:r>
          </a:p>
          <a:p>
            <a:r>
              <a:rPr lang="en-US" dirty="0" smtClean="0"/>
              <a:t>agricultural improvements</a:t>
            </a:r>
          </a:p>
          <a:p>
            <a:r>
              <a:rPr lang="en-US" dirty="0" smtClean="0"/>
              <a:t>B</a:t>
            </a:r>
          </a:p>
          <a:p>
            <a:r>
              <a:rPr lang="en-US" dirty="0" smtClean="0"/>
              <a:t>better sanitation</a:t>
            </a:r>
          </a:p>
          <a:p>
            <a:r>
              <a:rPr lang="en-US" dirty="0" smtClean="0"/>
              <a:t>C</a:t>
            </a:r>
          </a:p>
          <a:p>
            <a:r>
              <a:rPr lang="en-US" dirty="0" smtClean="0"/>
              <a:t>increased immigration</a:t>
            </a:r>
          </a:p>
          <a:p>
            <a:r>
              <a:rPr lang="en-US" dirty="0" smtClean="0"/>
              <a:t>D</a:t>
            </a:r>
          </a:p>
          <a:p>
            <a:r>
              <a:rPr lang="en-US" dirty="0" smtClean="0"/>
              <a:t>vaccines</a:t>
            </a:r>
            <a:endParaRPr lang="en-US" dirty="0"/>
          </a:p>
        </p:txBody>
      </p:sp>
    </p:spTree>
    <p:extLst>
      <p:ext uri="{BB962C8B-B14F-4D97-AF65-F5344CB8AC3E}">
        <p14:creationId xmlns:p14="http://schemas.microsoft.com/office/powerpoint/2010/main" val="811102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Cities grew due to the efficiency of being in close proximity to natural resources.  What best explains why the first major industrial cities centered on coal or iron mines?</a:t>
            </a:r>
          </a:p>
          <a:p>
            <a:endParaRPr lang="en-US" dirty="0" smtClean="0"/>
          </a:p>
          <a:p>
            <a:r>
              <a:rPr lang="en-US" dirty="0" smtClean="0"/>
              <a:t>A</a:t>
            </a:r>
          </a:p>
          <a:p>
            <a:r>
              <a:rPr lang="en-US" dirty="0" smtClean="0"/>
              <a:t>Coal and iron mines were the only major employment opportunities available during the industrial revolution.</a:t>
            </a:r>
          </a:p>
          <a:p>
            <a:r>
              <a:rPr lang="en-US" dirty="0" smtClean="0"/>
              <a:t>B</a:t>
            </a:r>
          </a:p>
          <a:p>
            <a:r>
              <a:rPr lang="en-US" dirty="0" smtClean="0"/>
              <a:t>The railway system dictated the development of cities due to the necessity to conserve iron when laying rail track.</a:t>
            </a:r>
          </a:p>
          <a:p>
            <a:r>
              <a:rPr lang="en-US" dirty="0" smtClean="0"/>
              <a:t>C</a:t>
            </a:r>
          </a:p>
          <a:p>
            <a:r>
              <a:rPr lang="en-US" dirty="0" smtClean="0"/>
              <a:t>Coal and iron were root materials spurring the development of efficient farming tools, steam engines, and railway track.</a:t>
            </a:r>
          </a:p>
          <a:p>
            <a:r>
              <a:rPr lang="en-US" dirty="0" smtClean="0"/>
              <a:t>D</a:t>
            </a:r>
          </a:p>
          <a:p>
            <a:r>
              <a:rPr lang="en-US" dirty="0" smtClean="0"/>
              <a:t>None of the above</a:t>
            </a:r>
            <a:endParaRPr lang="en-US" dirty="0"/>
          </a:p>
        </p:txBody>
      </p:sp>
    </p:spTree>
    <p:extLst>
      <p:ext uri="{BB962C8B-B14F-4D97-AF65-F5344CB8AC3E}">
        <p14:creationId xmlns:p14="http://schemas.microsoft.com/office/powerpoint/2010/main" val="2221988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Life span was shorter for those living in the city compared to those in the country during the Industrial Revolution.  Which factor contributed the most to this problem?</a:t>
            </a:r>
          </a:p>
          <a:p>
            <a:endParaRPr lang="en-US" dirty="0" smtClean="0"/>
          </a:p>
          <a:p>
            <a:r>
              <a:rPr lang="en-US" dirty="0" smtClean="0"/>
              <a:t>A</a:t>
            </a:r>
          </a:p>
          <a:p>
            <a:r>
              <a:rPr lang="en-US" dirty="0" smtClean="0"/>
              <a:t>14 hour work days</a:t>
            </a:r>
          </a:p>
          <a:p>
            <a:r>
              <a:rPr lang="en-US" dirty="0" smtClean="0"/>
              <a:t>B</a:t>
            </a:r>
          </a:p>
          <a:p>
            <a:r>
              <a:rPr lang="en-US" dirty="0" smtClean="0"/>
              <a:t>low income housing</a:t>
            </a:r>
          </a:p>
          <a:p>
            <a:r>
              <a:rPr lang="en-US" dirty="0" smtClean="0"/>
              <a:t>C</a:t>
            </a:r>
          </a:p>
          <a:p>
            <a:r>
              <a:rPr lang="en-US" dirty="0" smtClean="0"/>
              <a:t>disease caused by unhealthy living conditions</a:t>
            </a:r>
          </a:p>
          <a:p>
            <a:r>
              <a:rPr lang="en-US" dirty="0" smtClean="0"/>
              <a:t>D</a:t>
            </a:r>
          </a:p>
          <a:p>
            <a:r>
              <a:rPr lang="en-US" dirty="0" smtClean="0"/>
              <a:t>lack of health care</a:t>
            </a:r>
            <a:endParaRPr lang="en-US" dirty="0"/>
          </a:p>
        </p:txBody>
      </p:sp>
    </p:spTree>
    <p:extLst>
      <p:ext uri="{BB962C8B-B14F-4D97-AF65-F5344CB8AC3E}">
        <p14:creationId xmlns:p14="http://schemas.microsoft.com/office/powerpoint/2010/main" val="4123259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__________ is credited with the concept and implementation of electric power distribution to homes and businesses.</a:t>
            </a:r>
          </a:p>
          <a:p>
            <a:endParaRPr lang="en-US" dirty="0" smtClean="0"/>
          </a:p>
          <a:p>
            <a:r>
              <a:rPr lang="en-US" dirty="0" smtClean="0"/>
              <a:t>A</a:t>
            </a:r>
          </a:p>
          <a:p>
            <a:r>
              <a:rPr lang="en-US" dirty="0" smtClean="0"/>
              <a:t>James Watt</a:t>
            </a:r>
          </a:p>
          <a:p>
            <a:r>
              <a:rPr lang="en-US" dirty="0" smtClean="0"/>
              <a:t>B</a:t>
            </a:r>
          </a:p>
          <a:p>
            <a:r>
              <a:rPr lang="en-US" dirty="0" smtClean="0"/>
              <a:t>Eli Whitney</a:t>
            </a:r>
          </a:p>
          <a:p>
            <a:r>
              <a:rPr lang="en-US" dirty="0" smtClean="0"/>
              <a:t>C</a:t>
            </a:r>
          </a:p>
          <a:p>
            <a:r>
              <a:rPr lang="en-US" dirty="0" smtClean="0"/>
              <a:t>Louis Pasteur</a:t>
            </a:r>
          </a:p>
          <a:p>
            <a:r>
              <a:rPr lang="en-US" dirty="0" smtClean="0"/>
              <a:t>D</a:t>
            </a:r>
          </a:p>
          <a:p>
            <a:r>
              <a:rPr lang="en-US" dirty="0" smtClean="0"/>
              <a:t>Thomas Edison</a:t>
            </a:r>
            <a:endParaRPr lang="en-US" dirty="0"/>
          </a:p>
        </p:txBody>
      </p:sp>
    </p:spTree>
    <p:extLst>
      <p:ext uri="{BB962C8B-B14F-4D97-AF65-F5344CB8AC3E}">
        <p14:creationId xmlns:p14="http://schemas.microsoft.com/office/powerpoint/2010/main" val="271896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 what way did the Agricultural Revolution pave the way for the Industrial Revolution?</a:t>
            </a:r>
          </a:p>
          <a:p>
            <a:endParaRPr lang="en-US" dirty="0" smtClean="0"/>
          </a:p>
          <a:p>
            <a:r>
              <a:rPr lang="en-US" dirty="0" smtClean="0"/>
              <a:t>A</a:t>
            </a:r>
          </a:p>
          <a:p>
            <a:pPr marL="0" indent="0">
              <a:buNone/>
            </a:pPr>
            <a:r>
              <a:rPr lang="en-US" dirty="0" smtClean="0"/>
              <a:t>It led to population growth.</a:t>
            </a:r>
          </a:p>
          <a:p>
            <a:r>
              <a:rPr lang="en-US" dirty="0" smtClean="0"/>
              <a:t>B</a:t>
            </a:r>
          </a:p>
          <a:p>
            <a:r>
              <a:rPr lang="en-US" dirty="0" smtClean="0"/>
              <a:t>It caused farmers to lose land and seek other work.</a:t>
            </a:r>
          </a:p>
          <a:p>
            <a:r>
              <a:rPr lang="en-US" dirty="0" smtClean="0"/>
              <a:t>C</a:t>
            </a:r>
          </a:p>
          <a:p>
            <a:r>
              <a:rPr lang="en-US" dirty="0" smtClean="0"/>
              <a:t>It increased food supplies.</a:t>
            </a:r>
          </a:p>
          <a:p>
            <a:r>
              <a:rPr lang="en-US" dirty="0" smtClean="0"/>
              <a:t>D</a:t>
            </a:r>
          </a:p>
          <a:p>
            <a:r>
              <a:rPr lang="en-US" dirty="0" smtClean="0"/>
              <a:t>All of the above are true.</a:t>
            </a:r>
            <a:endParaRPr lang="en-US" dirty="0"/>
          </a:p>
        </p:txBody>
      </p:sp>
    </p:spTree>
    <p:extLst>
      <p:ext uri="{BB962C8B-B14F-4D97-AF65-F5344CB8AC3E}">
        <p14:creationId xmlns:p14="http://schemas.microsoft.com/office/powerpoint/2010/main" val="539565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Which of the following was not affected by the advances made in technology during the Industrial Revolution?</a:t>
            </a:r>
          </a:p>
          <a:p>
            <a:endParaRPr lang="en-US" dirty="0" smtClean="0"/>
          </a:p>
          <a:p>
            <a:r>
              <a:rPr lang="en-US" dirty="0" smtClean="0"/>
              <a:t>A</a:t>
            </a:r>
          </a:p>
          <a:p>
            <a:r>
              <a:rPr lang="en-US" dirty="0" smtClean="0"/>
              <a:t>output of goods increased</a:t>
            </a:r>
          </a:p>
          <a:p>
            <a:r>
              <a:rPr lang="en-US" dirty="0" smtClean="0"/>
              <a:t>B</a:t>
            </a:r>
          </a:p>
          <a:p>
            <a:r>
              <a:rPr lang="en-US" dirty="0" smtClean="0"/>
              <a:t>child labor laws improved</a:t>
            </a:r>
          </a:p>
          <a:p>
            <a:r>
              <a:rPr lang="en-US" dirty="0" smtClean="0"/>
              <a:t>C</a:t>
            </a:r>
          </a:p>
          <a:p>
            <a:r>
              <a:rPr lang="en-US" dirty="0" smtClean="0"/>
              <a:t>factory expenses decreased</a:t>
            </a:r>
          </a:p>
          <a:p>
            <a:r>
              <a:rPr lang="en-US" dirty="0" smtClean="0"/>
              <a:t>D</a:t>
            </a:r>
          </a:p>
          <a:p>
            <a:r>
              <a:rPr lang="en-US" dirty="0" smtClean="0"/>
              <a:t>product quality was improved</a:t>
            </a:r>
            <a:endParaRPr lang="en-US" dirty="0"/>
          </a:p>
        </p:txBody>
      </p:sp>
    </p:spTree>
    <p:extLst>
      <p:ext uri="{BB962C8B-B14F-4D97-AF65-F5344CB8AC3E}">
        <p14:creationId xmlns:p14="http://schemas.microsoft.com/office/powerpoint/2010/main" val="1852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production of factory goods caused a decline in which of the following means of production?</a:t>
            </a:r>
          </a:p>
          <a:p>
            <a:endParaRPr lang="en-US" dirty="0" smtClean="0"/>
          </a:p>
          <a:p>
            <a:r>
              <a:rPr lang="en-US" dirty="0" smtClean="0"/>
              <a:t>A</a:t>
            </a:r>
          </a:p>
          <a:p>
            <a:r>
              <a:rPr lang="en-US" dirty="0" smtClean="0"/>
              <a:t>mass production</a:t>
            </a:r>
          </a:p>
          <a:p>
            <a:r>
              <a:rPr lang="en-US" dirty="0" smtClean="0"/>
              <a:t>B</a:t>
            </a:r>
          </a:p>
          <a:p>
            <a:r>
              <a:rPr lang="en-US" dirty="0" smtClean="0"/>
              <a:t>cottage industry</a:t>
            </a:r>
          </a:p>
          <a:p>
            <a:r>
              <a:rPr lang="en-US" dirty="0" smtClean="0"/>
              <a:t>C</a:t>
            </a:r>
          </a:p>
          <a:p>
            <a:r>
              <a:rPr lang="en-US" dirty="0" smtClean="0"/>
              <a:t>assembly line</a:t>
            </a:r>
          </a:p>
          <a:p>
            <a:r>
              <a:rPr lang="en-US" dirty="0" smtClean="0"/>
              <a:t>D</a:t>
            </a:r>
          </a:p>
          <a:p>
            <a:r>
              <a:rPr lang="en-US" dirty="0" smtClean="0"/>
              <a:t>interchangeable parts</a:t>
            </a:r>
            <a:endParaRPr lang="en-US" dirty="0"/>
          </a:p>
        </p:txBody>
      </p:sp>
    </p:spTree>
    <p:extLst>
      <p:ext uri="{BB962C8B-B14F-4D97-AF65-F5344CB8AC3E}">
        <p14:creationId xmlns:p14="http://schemas.microsoft.com/office/powerpoint/2010/main" val="3784097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During the Industrial Revolution, the steam engine advanced coal mining, textile manufacturing, transportation, and various other industries. Who was responsible for improving the steam engine during this period?</a:t>
            </a:r>
          </a:p>
          <a:p>
            <a:endParaRPr lang="en-US" dirty="0" smtClean="0"/>
          </a:p>
          <a:p>
            <a:r>
              <a:rPr lang="en-US" dirty="0" smtClean="0"/>
              <a:t>A</a:t>
            </a:r>
          </a:p>
          <a:p>
            <a:r>
              <a:rPr lang="en-US" dirty="0" smtClean="0"/>
              <a:t>Thomas </a:t>
            </a:r>
            <a:r>
              <a:rPr lang="en-US" dirty="0" err="1" smtClean="0"/>
              <a:t>Savey</a:t>
            </a:r>
            <a:r>
              <a:rPr lang="en-US" dirty="0" smtClean="0"/>
              <a:t> and Thomas </a:t>
            </a:r>
            <a:r>
              <a:rPr lang="en-US" dirty="0" err="1" smtClean="0"/>
              <a:t>Newomen</a:t>
            </a:r>
            <a:endParaRPr lang="en-US" dirty="0" smtClean="0"/>
          </a:p>
          <a:p>
            <a:r>
              <a:rPr lang="en-US" dirty="0" smtClean="0"/>
              <a:t>B</a:t>
            </a:r>
          </a:p>
          <a:p>
            <a:r>
              <a:rPr lang="en-US" dirty="0" smtClean="0"/>
              <a:t>Matthew </a:t>
            </a:r>
            <a:r>
              <a:rPr lang="en-US" dirty="0" err="1" smtClean="0"/>
              <a:t>Boulton</a:t>
            </a:r>
            <a:endParaRPr lang="en-US" dirty="0" smtClean="0"/>
          </a:p>
          <a:p>
            <a:r>
              <a:rPr lang="en-US" dirty="0" smtClean="0"/>
              <a:t>C</a:t>
            </a:r>
          </a:p>
          <a:p>
            <a:r>
              <a:rPr lang="en-US" dirty="0" smtClean="0"/>
              <a:t>Eli Whitney</a:t>
            </a:r>
          </a:p>
          <a:p>
            <a:r>
              <a:rPr lang="en-US" dirty="0" smtClean="0"/>
              <a:t>D</a:t>
            </a:r>
          </a:p>
          <a:p>
            <a:r>
              <a:rPr lang="en-US" dirty="0" smtClean="0"/>
              <a:t>James Watt</a:t>
            </a:r>
            <a:endParaRPr lang="en-US" dirty="0"/>
          </a:p>
        </p:txBody>
      </p:sp>
    </p:spTree>
    <p:extLst>
      <p:ext uri="{BB962C8B-B14F-4D97-AF65-F5344CB8AC3E}">
        <p14:creationId xmlns:p14="http://schemas.microsoft.com/office/powerpoint/2010/main" val="408645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smtClean="0"/>
              <a:t>nexpensive</a:t>
            </a:r>
            <a:r>
              <a:rPr lang="en-US" dirty="0" smtClean="0"/>
              <a:t> manufactured products were imported from industrialized countries to non-industrialized countries. This had a(n) __________ effect on the local economies of the non-industrialized countries.</a:t>
            </a:r>
          </a:p>
          <a:p>
            <a:endParaRPr lang="en-US" dirty="0" smtClean="0"/>
          </a:p>
          <a:p>
            <a:r>
              <a:rPr lang="en-US" dirty="0" smtClean="0"/>
              <a:t>A</a:t>
            </a:r>
          </a:p>
          <a:p>
            <a:r>
              <a:rPr lang="en-US" dirty="0" smtClean="0"/>
              <a:t>advancing</a:t>
            </a:r>
          </a:p>
          <a:p>
            <a:r>
              <a:rPr lang="en-US" dirty="0" smtClean="0"/>
              <a:t>B</a:t>
            </a:r>
          </a:p>
          <a:p>
            <a:r>
              <a:rPr lang="en-US" dirty="0" smtClean="0"/>
              <a:t>neutral</a:t>
            </a:r>
          </a:p>
          <a:p>
            <a:r>
              <a:rPr lang="en-US" dirty="0" smtClean="0"/>
              <a:t>C</a:t>
            </a:r>
          </a:p>
          <a:p>
            <a:r>
              <a:rPr lang="en-US" dirty="0" smtClean="0"/>
              <a:t>positive</a:t>
            </a:r>
          </a:p>
          <a:p>
            <a:r>
              <a:rPr lang="en-US" dirty="0" smtClean="0"/>
              <a:t>D</a:t>
            </a:r>
          </a:p>
          <a:p>
            <a:r>
              <a:rPr lang="en-US" dirty="0" err="1" smtClean="0"/>
              <a:t>devastatin</a:t>
            </a:r>
            <a:endParaRPr lang="en-US" dirty="0"/>
          </a:p>
        </p:txBody>
      </p:sp>
    </p:spTree>
    <p:extLst>
      <p:ext uri="{BB962C8B-B14F-4D97-AF65-F5344CB8AC3E}">
        <p14:creationId xmlns:p14="http://schemas.microsoft.com/office/powerpoint/2010/main" val="1882932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Which of the following was the MOST advanced power source during the Industrial Revolution?</a:t>
            </a:r>
          </a:p>
          <a:p>
            <a:endParaRPr lang="en-US" dirty="0" smtClean="0"/>
          </a:p>
          <a:p>
            <a:r>
              <a:rPr lang="en-US" dirty="0" smtClean="0"/>
              <a:t>A</a:t>
            </a:r>
          </a:p>
          <a:p>
            <a:r>
              <a:rPr lang="en-US" dirty="0" smtClean="0"/>
              <a:t>nuclear power</a:t>
            </a:r>
          </a:p>
          <a:p>
            <a:r>
              <a:rPr lang="en-US" dirty="0" smtClean="0"/>
              <a:t>B</a:t>
            </a:r>
          </a:p>
          <a:p>
            <a:r>
              <a:rPr lang="en-US" dirty="0" smtClean="0"/>
              <a:t>animal power</a:t>
            </a:r>
          </a:p>
          <a:p>
            <a:r>
              <a:rPr lang="en-US" dirty="0" smtClean="0"/>
              <a:t>C</a:t>
            </a:r>
          </a:p>
          <a:p>
            <a:r>
              <a:rPr lang="en-US" dirty="0" smtClean="0"/>
              <a:t>water power</a:t>
            </a:r>
          </a:p>
          <a:p>
            <a:r>
              <a:rPr lang="en-US" dirty="0" smtClean="0"/>
              <a:t>D</a:t>
            </a:r>
          </a:p>
          <a:p>
            <a:r>
              <a:rPr lang="en-US" smtClean="0"/>
              <a:t>steam power</a:t>
            </a:r>
            <a:endParaRPr lang="en-US"/>
          </a:p>
        </p:txBody>
      </p:sp>
    </p:spTree>
    <p:extLst>
      <p:ext uri="{BB962C8B-B14F-4D97-AF65-F5344CB8AC3E}">
        <p14:creationId xmlns:p14="http://schemas.microsoft.com/office/powerpoint/2010/main" val="333974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Which of the following was the first area to undergo major industrialization?</a:t>
            </a:r>
          </a:p>
          <a:p>
            <a:endParaRPr lang="en-US" dirty="0" smtClean="0"/>
          </a:p>
          <a:p>
            <a:r>
              <a:rPr lang="en-US" dirty="0" smtClean="0"/>
              <a:t>A</a:t>
            </a:r>
          </a:p>
          <a:p>
            <a:r>
              <a:rPr lang="en-US" dirty="0" smtClean="0"/>
              <a:t>railroads</a:t>
            </a:r>
          </a:p>
          <a:p>
            <a:r>
              <a:rPr lang="en-US" dirty="0" smtClean="0"/>
              <a:t>B</a:t>
            </a:r>
          </a:p>
          <a:p>
            <a:r>
              <a:rPr lang="en-US" dirty="0" smtClean="0"/>
              <a:t>banking</a:t>
            </a:r>
          </a:p>
          <a:p>
            <a:r>
              <a:rPr lang="en-US" dirty="0" smtClean="0"/>
              <a:t>C</a:t>
            </a:r>
          </a:p>
          <a:p>
            <a:r>
              <a:rPr lang="en-US" dirty="0" smtClean="0"/>
              <a:t>textile production</a:t>
            </a:r>
          </a:p>
          <a:p>
            <a:r>
              <a:rPr lang="en-US" dirty="0" smtClean="0"/>
              <a:t>D</a:t>
            </a:r>
          </a:p>
          <a:p>
            <a:r>
              <a:rPr lang="en-US" dirty="0" smtClean="0"/>
              <a:t>coal mining</a:t>
            </a:r>
            <a:endParaRPr lang="en-US" dirty="0"/>
          </a:p>
        </p:txBody>
      </p:sp>
    </p:spTree>
    <p:extLst>
      <p:ext uri="{BB962C8B-B14F-4D97-AF65-F5344CB8AC3E}">
        <p14:creationId xmlns:p14="http://schemas.microsoft.com/office/powerpoint/2010/main" val="312440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What was the Industrial Revolution?</a:t>
            </a:r>
          </a:p>
          <a:p>
            <a:endParaRPr lang="en-US" dirty="0" smtClean="0"/>
          </a:p>
          <a:p>
            <a:r>
              <a:rPr lang="en-US" dirty="0" smtClean="0"/>
              <a:t>A</a:t>
            </a:r>
          </a:p>
          <a:p>
            <a:r>
              <a:rPr lang="en-US" dirty="0" smtClean="0"/>
              <a:t>the increased output of goods made by machines that began in England during the 18th century</a:t>
            </a:r>
          </a:p>
          <a:p>
            <a:r>
              <a:rPr lang="en-US" dirty="0" smtClean="0"/>
              <a:t>B</a:t>
            </a:r>
          </a:p>
          <a:p>
            <a:r>
              <a:rPr lang="en-US" dirty="0" smtClean="0"/>
              <a:t>increased population in urban areas during the 1800s</a:t>
            </a:r>
          </a:p>
          <a:p>
            <a:r>
              <a:rPr lang="en-US" dirty="0" smtClean="0"/>
              <a:t>C</a:t>
            </a:r>
          </a:p>
          <a:p>
            <a:r>
              <a:rPr lang="en-US" dirty="0" smtClean="0"/>
              <a:t>increased purchases of land by wealthy landowners to cultivate larger fields</a:t>
            </a:r>
          </a:p>
          <a:p>
            <a:r>
              <a:rPr lang="en-US" dirty="0" smtClean="0"/>
              <a:t>D</a:t>
            </a:r>
          </a:p>
          <a:p>
            <a:r>
              <a:rPr lang="en-US" dirty="0" smtClean="0"/>
              <a:t>a widespread use of teenagers as factory laborers who worked 8 hour days, 5 days a week</a:t>
            </a:r>
            <a:endParaRPr lang="en-US" dirty="0"/>
          </a:p>
        </p:txBody>
      </p:sp>
    </p:spTree>
    <p:extLst>
      <p:ext uri="{BB962C8B-B14F-4D97-AF65-F5344CB8AC3E}">
        <p14:creationId xmlns:p14="http://schemas.microsoft.com/office/powerpoint/2010/main" val="193222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advent of more efficient farming practices during England's industrial revolution led to the increase in __________, which contributed heavily to a surplus of labor leading to England's lead in industrialization.</a:t>
            </a:r>
          </a:p>
          <a:p>
            <a:endParaRPr lang="en-US" dirty="0" smtClean="0"/>
          </a:p>
          <a:p>
            <a:r>
              <a:rPr lang="en-US" dirty="0" smtClean="0"/>
              <a:t>A</a:t>
            </a:r>
          </a:p>
          <a:p>
            <a:r>
              <a:rPr lang="en-US" dirty="0" smtClean="0"/>
              <a:t>iron production</a:t>
            </a:r>
          </a:p>
          <a:p>
            <a:r>
              <a:rPr lang="en-US" dirty="0" smtClean="0"/>
              <a:t>B</a:t>
            </a:r>
          </a:p>
          <a:p>
            <a:r>
              <a:rPr lang="en-US" dirty="0" smtClean="0"/>
              <a:t>technological innovations</a:t>
            </a:r>
          </a:p>
          <a:p>
            <a:r>
              <a:rPr lang="en-US" dirty="0" smtClean="0"/>
              <a:t>C</a:t>
            </a:r>
          </a:p>
          <a:p>
            <a:r>
              <a:rPr lang="en-US" dirty="0" smtClean="0"/>
              <a:t>enclosure</a:t>
            </a:r>
          </a:p>
          <a:p>
            <a:r>
              <a:rPr lang="en-US" dirty="0" smtClean="0"/>
              <a:t>D</a:t>
            </a:r>
          </a:p>
          <a:p>
            <a:r>
              <a:rPr lang="en-US" dirty="0" smtClean="0"/>
              <a:t>population</a:t>
            </a:r>
            <a:endParaRPr lang="en-US" dirty="0"/>
          </a:p>
        </p:txBody>
      </p:sp>
    </p:spTree>
    <p:extLst>
      <p:ext uri="{BB962C8B-B14F-4D97-AF65-F5344CB8AC3E}">
        <p14:creationId xmlns:p14="http://schemas.microsoft.com/office/powerpoint/2010/main" val="100282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Agricultural Revolution contributed to England's later industrial development by</a:t>
            </a:r>
          </a:p>
          <a:p>
            <a:endParaRPr lang="en-US" dirty="0" smtClean="0"/>
          </a:p>
          <a:p>
            <a:r>
              <a:rPr lang="en-US" dirty="0" smtClean="0"/>
              <a:t>A</a:t>
            </a:r>
          </a:p>
          <a:p>
            <a:r>
              <a:rPr lang="en-US" dirty="0" smtClean="0"/>
              <a:t>breaking large estates into smaller farms.</a:t>
            </a:r>
          </a:p>
          <a:p>
            <a:r>
              <a:rPr lang="en-US" dirty="0" smtClean="0"/>
              <a:t>B</a:t>
            </a:r>
          </a:p>
          <a:p>
            <a:r>
              <a:rPr lang="en-US" dirty="0" smtClean="0"/>
              <a:t>producing more food with fewer workers.</a:t>
            </a:r>
          </a:p>
          <a:p>
            <a:r>
              <a:rPr lang="en-US" dirty="0" smtClean="0"/>
              <a:t>C</a:t>
            </a:r>
          </a:p>
          <a:p>
            <a:r>
              <a:rPr lang="en-US" dirty="0" smtClean="0"/>
              <a:t>strengthening the importance of the family farm.</a:t>
            </a:r>
          </a:p>
          <a:p>
            <a:r>
              <a:rPr lang="en-US" dirty="0" smtClean="0"/>
              <a:t>D</a:t>
            </a:r>
          </a:p>
          <a:p>
            <a:r>
              <a:rPr lang="en-US" dirty="0" smtClean="0"/>
              <a:t>encouraging city dwellers to return to farming.</a:t>
            </a:r>
            <a:endParaRPr lang="en-US" dirty="0"/>
          </a:p>
        </p:txBody>
      </p:sp>
    </p:spTree>
    <p:extLst>
      <p:ext uri="{BB962C8B-B14F-4D97-AF65-F5344CB8AC3E}">
        <p14:creationId xmlns:p14="http://schemas.microsoft.com/office/powerpoint/2010/main" val="303252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Britain's __________ was a contributing factor in the country industrializing first.</a:t>
            </a:r>
          </a:p>
          <a:p>
            <a:endParaRPr lang="en-US" dirty="0" smtClean="0"/>
          </a:p>
          <a:p>
            <a:r>
              <a:rPr lang="en-US" dirty="0" smtClean="0"/>
              <a:t>A</a:t>
            </a:r>
          </a:p>
          <a:p>
            <a:r>
              <a:rPr lang="en-US" dirty="0" smtClean="0"/>
              <a:t>many subsistence farmers</a:t>
            </a:r>
          </a:p>
          <a:p>
            <a:r>
              <a:rPr lang="en-US" dirty="0" smtClean="0"/>
              <a:t>B</a:t>
            </a:r>
          </a:p>
          <a:p>
            <a:r>
              <a:rPr lang="en-US" dirty="0" smtClean="0"/>
              <a:t>vast colonial trading markets</a:t>
            </a:r>
          </a:p>
          <a:p>
            <a:r>
              <a:rPr lang="en-US" dirty="0" smtClean="0"/>
              <a:t>C</a:t>
            </a:r>
          </a:p>
          <a:p>
            <a:r>
              <a:rPr lang="en-US" dirty="0" smtClean="0"/>
              <a:t>surplus of highly skilled workers</a:t>
            </a:r>
          </a:p>
          <a:p>
            <a:r>
              <a:rPr lang="en-US" dirty="0" smtClean="0"/>
              <a:t>D</a:t>
            </a:r>
          </a:p>
          <a:p>
            <a:r>
              <a:rPr lang="en-US" dirty="0" smtClean="0"/>
              <a:t>well planned and developed city housing</a:t>
            </a:r>
            <a:endParaRPr lang="en-US" dirty="0"/>
          </a:p>
        </p:txBody>
      </p:sp>
    </p:spTree>
    <p:extLst>
      <p:ext uri="{BB962C8B-B14F-4D97-AF65-F5344CB8AC3E}">
        <p14:creationId xmlns:p14="http://schemas.microsoft.com/office/powerpoint/2010/main" val="272516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he following factors PRIMARILY lead England into the Industrial Revolution: a large population of workers, a strong economy that included a highly organized banking system, and __________.</a:t>
            </a:r>
          </a:p>
          <a:p>
            <a:endParaRPr lang="en-US" dirty="0" smtClean="0"/>
          </a:p>
          <a:p>
            <a:r>
              <a:rPr lang="en-US" dirty="0" smtClean="0"/>
              <a:t>A</a:t>
            </a:r>
          </a:p>
          <a:p>
            <a:r>
              <a:rPr lang="en-US" dirty="0" smtClean="0"/>
              <a:t>machine inventions</a:t>
            </a:r>
          </a:p>
          <a:p>
            <a:r>
              <a:rPr lang="en-US" dirty="0" smtClean="0"/>
              <a:t>B</a:t>
            </a:r>
          </a:p>
          <a:p>
            <a:r>
              <a:rPr lang="en-US" dirty="0" smtClean="0"/>
              <a:t>extensive natural resources</a:t>
            </a:r>
          </a:p>
          <a:p>
            <a:r>
              <a:rPr lang="en-US" dirty="0" smtClean="0"/>
              <a:t>C</a:t>
            </a:r>
          </a:p>
          <a:p>
            <a:r>
              <a:rPr lang="en-US" dirty="0" smtClean="0"/>
              <a:t>a great land mass</a:t>
            </a:r>
          </a:p>
          <a:p>
            <a:r>
              <a:rPr lang="en-US" dirty="0" smtClean="0"/>
              <a:t>D</a:t>
            </a:r>
          </a:p>
          <a:p>
            <a:r>
              <a:rPr lang="en-US" dirty="0" smtClean="0"/>
              <a:t>transportation improvements</a:t>
            </a:r>
            <a:endParaRPr lang="en-US" dirty="0"/>
          </a:p>
        </p:txBody>
      </p:sp>
    </p:spTree>
    <p:extLst>
      <p:ext uri="{BB962C8B-B14F-4D97-AF65-F5344CB8AC3E}">
        <p14:creationId xmlns:p14="http://schemas.microsoft.com/office/powerpoint/2010/main" val="321812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Which factor helped England continue to rise economically during the Industrial Revolution?</a:t>
            </a:r>
          </a:p>
          <a:p>
            <a:endParaRPr lang="en-US" dirty="0" smtClean="0"/>
          </a:p>
          <a:p>
            <a:r>
              <a:rPr lang="en-US" dirty="0" smtClean="0"/>
              <a:t>A</a:t>
            </a:r>
          </a:p>
          <a:p>
            <a:r>
              <a:rPr lang="en-US" dirty="0" smtClean="0"/>
              <a:t>the expansion of cottage industries</a:t>
            </a:r>
          </a:p>
          <a:p>
            <a:r>
              <a:rPr lang="en-US" dirty="0" smtClean="0"/>
              <a:t>B</a:t>
            </a:r>
          </a:p>
          <a:p>
            <a:r>
              <a:rPr lang="en-US" dirty="0" smtClean="0"/>
              <a:t>the abundance of slave labor</a:t>
            </a:r>
          </a:p>
          <a:p>
            <a:r>
              <a:rPr lang="en-US" dirty="0" smtClean="0"/>
              <a:t>C</a:t>
            </a:r>
          </a:p>
          <a:p>
            <a:r>
              <a:rPr lang="en-US" dirty="0" smtClean="0"/>
              <a:t>excellent free schools for all children</a:t>
            </a:r>
          </a:p>
          <a:p>
            <a:r>
              <a:rPr lang="en-US" dirty="0" smtClean="0"/>
              <a:t>D</a:t>
            </a:r>
          </a:p>
          <a:p>
            <a:r>
              <a:rPr lang="en-US" dirty="0" smtClean="0"/>
              <a:t>an expanding railway system</a:t>
            </a:r>
            <a:endParaRPr lang="en-US" dirty="0"/>
          </a:p>
        </p:txBody>
      </p:sp>
    </p:spTree>
    <p:extLst>
      <p:ext uri="{BB962C8B-B14F-4D97-AF65-F5344CB8AC3E}">
        <p14:creationId xmlns:p14="http://schemas.microsoft.com/office/powerpoint/2010/main" val="1679280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1181</Words>
  <Application>Microsoft Office PowerPoint</Application>
  <PresentationFormat>Widescreen</PresentationFormat>
  <Paragraphs>234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Industrial Revolution Test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quote below is by American writer Jack London. In this book he described severe overcrowding, workhouses, child abuse and people sleeping in the streets. What time period was London most likely describing? </vt:lpstr>
      <vt:lpstr>PowerPoint Presentation</vt:lpstr>
      <vt:lpstr>PowerPoint Presentation</vt:lpstr>
      <vt:lpstr>The historical era most likely referred to in this quotation is the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Fontana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Revolution Test 1</dc:title>
  <dc:creator>Noor M. Khan</dc:creator>
  <cp:lastModifiedBy>Noor M. Khan</cp:lastModifiedBy>
  <cp:revision>2</cp:revision>
  <dcterms:created xsi:type="dcterms:W3CDTF">2015-11-17T16:13:52Z</dcterms:created>
  <dcterms:modified xsi:type="dcterms:W3CDTF">2015-11-17T16:14:09Z</dcterms:modified>
</cp:coreProperties>
</file>