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3251-279F-9A47-B9FF-8BB93B4CB36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 Vocabulary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system in which the factors of production are owned by the public and operate for the welfare of all.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system in which all means of production—land, mines, factories, railroads, and businesses—are owned by the people, private property does not exist, and all goods and services are shared equally.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refuse to work in order to force an employer to meet certain demands.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association of workers, formed to bargain for better working conditions and higher wages.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landowners dramatically improved farming methods.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Karl Marx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of the </a:t>
            </a:r>
            <a:r>
              <a:rPr lang="en-US" i="1" dirty="0" smtClean="0"/>
              <a:t>Communist Manifesto</a:t>
            </a:r>
            <a:r>
              <a:rPr lang="en-US" dirty="0" smtClean="0"/>
              <a:t>, a radical type of socialism.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 of the countryside rather than the town.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 of a city or town.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branch of knowledge concerned with the production, consumption, and transfer of wealth.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or substances such as minerals, forests, water, and fertile land that occur in nature and can be used for economic gain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48394"/>
            <a:ext cx="8229600" cy="4524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Breakdown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0" y="659260"/>
            <a:ext cx="4246034" cy="61987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glossary:</a:t>
            </a:r>
          </a:p>
          <a:p>
            <a:r>
              <a:rPr lang="en-US" dirty="0" smtClean="0"/>
              <a:t>Industrialization</a:t>
            </a:r>
          </a:p>
          <a:p>
            <a:r>
              <a:rPr lang="en-US" dirty="0" smtClean="0"/>
              <a:t>Industrial Revolution</a:t>
            </a:r>
          </a:p>
          <a:p>
            <a:r>
              <a:rPr lang="en-US" dirty="0" smtClean="0"/>
              <a:t>Factors of Production</a:t>
            </a:r>
          </a:p>
          <a:p>
            <a:r>
              <a:rPr lang="en-US" dirty="0" smtClean="0"/>
              <a:t>Entrepreneur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Middle Class</a:t>
            </a:r>
          </a:p>
          <a:p>
            <a:r>
              <a:rPr lang="en-US" dirty="0" smtClean="0"/>
              <a:t>Capitalism</a:t>
            </a:r>
          </a:p>
          <a:p>
            <a:r>
              <a:rPr lang="en-US" dirty="0" smtClean="0"/>
              <a:t>Socialism</a:t>
            </a:r>
          </a:p>
          <a:p>
            <a:r>
              <a:rPr lang="en-US" dirty="0" smtClean="0"/>
              <a:t>Communism</a:t>
            </a:r>
          </a:p>
          <a:p>
            <a:r>
              <a:rPr lang="en-US" dirty="0" smtClean="0"/>
              <a:t>Strike</a:t>
            </a:r>
          </a:p>
          <a:p>
            <a:r>
              <a:rPr lang="en-US" dirty="0" smtClean="0"/>
              <a:t>Union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659260"/>
            <a:ext cx="4495800" cy="60593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text/on the board:</a:t>
            </a:r>
          </a:p>
          <a:p>
            <a:r>
              <a:rPr lang="en-US" dirty="0" smtClean="0"/>
              <a:t>Agricultural Revolution pg. 283</a:t>
            </a:r>
          </a:p>
          <a:p>
            <a:r>
              <a:rPr lang="en-US" dirty="0" smtClean="0"/>
              <a:t>Karl Marx pg. 302</a:t>
            </a:r>
          </a:p>
          <a:p>
            <a:r>
              <a:rPr lang="en-US" dirty="0" smtClean="0"/>
              <a:t>Rural- characteristic of the countryside rather than the town</a:t>
            </a:r>
          </a:p>
          <a:p>
            <a:r>
              <a:rPr lang="en-US" dirty="0" smtClean="0"/>
              <a:t>Urban- Characteristic of a city or town</a:t>
            </a:r>
          </a:p>
          <a:p>
            <a:r>
              <a:rPr lang="en-US" dirty="0" smtClean="0"/>
              <a:t>Economics- The branch of knowledge concerned with the production, consumption, and transfer of wealth.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development of industries for the machine production of goods.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shift, beginning in England during the 18</a:t>
            </a:r>
            <a:r>
              <a:rPr lang="en-US" baseline="30000" dirty="0" smtClean="0"/>
              <a:t>th</a:t>
            </a:r>
            <a:r>
              <a:rPr lang="en-US" dirty="0" smtClean="0"/>
              <a:t> century, from making goods by hand to making them by machine.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resources—including land, labor, and capital—that are needed to produce goods and services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organizes, manages, and takes on the risks of a business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growth of cities and the migration of people into them.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social class made up of skilled workers, professionals, businesspeople, and wealthy farmers.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system based on private ownership and on the investment of money in business ventures in order to make a profit.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379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Industrial Revolution Vocabulary </vt:lpstr>
      <vt:lpstr>Vocabulary Breakdown</vt:lpstr>
      <vt:lpstr>Industrialization</vt:lpstr>
      <vt:lpstr>Industrial Revolution</vt:lpstr>
      <vt:lpstr>Factors of Production</vt:lpstr>
      <vt:lpstr>Entrepreneur</vt:lpstr>
      <vt:lpstr>Urbanization</vt:lpstr>
      <vt:lpstr>Middle Class</vt:lpstr>
      <vt:lpstr>Capitalism</vt:lpstr>
      <vt:lpstr>Socialism</vt:lpstr>
      <vt:lpstr>Communism</vt:lpstr>
      <vt:lpstr>Strike</vt:lpstr>
      <vt:lpstr>Union</vt:lpstr>
      <vt:lpstr>Agricultural Revolution</vt:lpstr>
      <vt:lpstr>Karl Marx</vt:lpstr>
      <vt:lpstr>Rural</vt:lpstr>
      <vt:lpstr>Urban</vt:lpstr>
      <vt:lpstr>Economics</vt:lpstr>
      <vt:lpstr>Natural Resources</vt:lpstr>
    </vt:vector>
  </TitlesOfParts>
  <Company>Summit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Vocabulary</dc:title>
  <dc:creator>Reid  Luszeck</dc:creator>
  <cp:lastModifiedBy>Technology</cp:lastModifiedBy>
  <cp:revision>4</cp:revision>
  <dcterms:created xsi:type="dcterms:W3CDTF">2012-09-24T01:53:11Z</dcterms:created>
  <dcterms:modified xsi:type="dcterms:W3CDTF">2012-09-25T05:04:34Z</dcterms:modified>
</cp:coreProperties>
</file>