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3251-279F-9A47-B9FF-8BB93B4CB36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7A60-7BF6-9240-BFBB-8CF20AE27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8394"/>
            <a:ext cx="8229600" cy="452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Breakdown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7086" y="659260"/>
            <a:ext cx="3265714" cy="6059374"/>
          </a:xfrm>
          <a:ln>
            <a:solidFill>
              <a:schemeClr val="accent2"/>
            </a:solidFill>
          </a:ln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glossary: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Industrialization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Industrial Revolution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Factors of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Entrepreneur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Urbanization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Middle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Communism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Strike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Union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635829" y="659259"/>
            <a:ext cx="5203372" cy="6065491"/>
          </a:xfrm>
          <a:noFill/>
          <a:ln>
            <a:solidFill>
              <a:schemeClr val="accent2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13. Agricultural </a:t>
            </a:r>
            <a:r>
              <a:rPr lang="en-US" dirty="0" smtClean="0"/>
              <a:t>Revolution- a </a:t>
            </a:r>
            <a:r>
              <a:rPr lang="en-US" dirty="0"/>
              <a:t>period of agricultural development between the 18th century and the end of the 19th century, which saw a massive and rapid increase in agricultural productivity and vast improvements in farm technology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 Karl </a:t>
            </a:r>
            <a:r>
              <a:rPr lang="en-US" dirty="0"/>
              <a:t>Marx- Author of the </a:t>
            </a:r>
            <a:r>
              <a:rPr lang="en-US" i="1" dirty="0"/>
              <a:t>Communist Manifesto</a:t>
            </a:r>
            <a:r>
              <a:rPr lang="en-US" dirty="0"/>
              <a:t>, a radical type of socialism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 Rural- </a:t>
            </a:r>
            <a:r>
              <a:rPr lang="en-US" dirty="0" smtClean="0"/>
              <a:t>characteristic of the countryside rather than the town</a:t>
            </a:r>
          </a:p>
          <a:p>
            <a:pPr marL="0" indent="0">
              <a:buNone/>
            </a:pPr>
            <a:r>
              <a:rPr lang="en-US" dirty="0" smtClean="0"/>
              <a:t>16. Urban- </a:t>
            </a:r>
            <a:r>
              <a:rPr lang="en-US" dirty="0" smtClean="0"/>
              <a:t>Characteristic of a city or town</a:t>
            </a:r>
          </a:p>
          <a:p>
            <a:pPr marL="0" indent="0">
              <a:buNone/>
            </a:pPr>
            <a:r>
              <a:rPr lang="en-US" dirty="0" smtClean="0"/>
              <a:t>17. Economics- </a:t>
            </a:r>
            <a:r>
              <a:rPr lang="en-US" dirty="0" smtClean="0"/>
              <a:t>The branch of knowledge concerned with the production, consumption, and transfer of wealth.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Vocabulary Breakdown</vt:lpstr>
    </vt:vector>
  </TitlesOfParts>
  <Company>Summit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Vocabulary</dc:title>
  <dc:creator>Reid  Luszeck</dc:creator>
  <cp:lastModifiedBy>Technology</cp:lastModifiedBy>
  <cp:revision>9</cp:revision>
  <dcterms:created xsi:type="dcterms:W3CDTF">2012-09-24T01:53:11Z</dcterms:created>
  <dcterms:modified xsi:type="dcterms:W3CDTF">2013-09-27T23:34:34Z</dcterms:modified>
</cp:coreProperties>
</file>