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1" r:id="rId6"/>
    <p:sldId id="259" r:id="rId7"/>
    <p:sldId id="260" r:id="rId8"/>
    <p:sldId id="264" r:id="rId9"/>
    <p:sldId id="266" r:id="rId10"/>
    <p:sldId id="268" r:id="rId11"/>
    <p:sldId id="267" r:id="rId12"/>
    <p:sldId id="262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330-80E9-49BE-A4A6-9F33B1C388FD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4A32-7704-452E-A476-2F5AEF0C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8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330-80E9-49BE-A4A6-9F33B1C388FD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4A32-7704-452E-A476-2F5AEF0C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2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330-80E9-49BE-A4A6-9F33B1C388FD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4A32-7704-452E-A476-2F5AEF0C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330-80E9-49BE-A4A6-9F33B1C388FD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4A32-7704-452E-A476-2F5AEF0C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2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330-80E9-49BE-A4A6-9F33B1C388FD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4A32-7704-452E-A476-2F5AEF0C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6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330-80E9-49BE-A4A6-9F33B1C388FD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4A32-7704-452E-A476-2F5AEF0C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0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330-80E9-49BE-A4A6-9F33B1C388FD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4A32-7704-452E-A476-2F5AEF0C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6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330-80E9-49BE-A4A6-9F33B1C388FD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4A32-7704-452E-A476-2F5AEF0C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0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330-80E9-49BE-A4A6-9F33B1C388FD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4A32-7704-452E-A476-2F5AEF0C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330-80E9-49BE-A4A6-9F33B1C388FD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4A32-7704-452E-A476-2F5AEF0C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2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330-80E9-49BE-A4A6-9F33B1C388FD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4A32-7704-452E-A476-2F5AEF0C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3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57330-80E9-49BE-A4A6-9F33B1C388FD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24A32-7704-452E-A476-2F5AEF0C4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7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Mongols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</a:p>
          <a:p>
            <a:r>
              <a:rPr lang="en-US" dirty="0" smtClean="0"/>
              <a:t>What you really need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After the Mongols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Tamerlane </a:t>
            </a:r>
            <a:r>
              <a:rPr lang="en-US" dirty="0"/>
              <a:t>the Whirlwind (1336-1404) built central Asian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lame conqueror, </a:t>
            </a:r>
            <a:r>
              <a:rPr lang="en-US" dirty="0" err="1"/>
              <a:t>Timur</a:t>
            </a:r>
            <a:r>
              <a:rPr lang="en-US" dirty="0"/>
              <a:t> was self-made; rose to power in 1360s; established capital in Samarkand</a:t>
            </a:r>
          </a:p>
          <a:p>
            <a:r>
              <a:rPr lang="en-US" dirty="0"/>
              <a:t>Tamerlane's conquests</a:t>
            </a:r>
          </a:p>
          <a:p>
            <a:r>
              <a:rPr lang="en-US" dirty="0"/>
              <a:t>First conquered Persia and Afghanistan</a:t>
            </a:r>
          </a:p>
          <a:p>
            <a:r>
              <a:rPr lang="en-US" dirty="0"/>
              <a:t>Next attacked the Golden Horde</a:t>
            </a:r>
          </a:p>
          <a:p>
            <a:r>
              <a:rPr lang="en-US" dirty="0"/>
              <a:t>At the end of the fourteenth century, invaded northern India</a:t>
            </a:r>
          </a:p>
          <a:p>
            <a:r>
              <a:rPr lang="en-US" dirty="0"/>
              <a:t>Ruled the empire through tribal leaders who relied on existing bureaucrats to collect taxes</a:t>
            </a:r>
          </a:p>
          <a:p>
            <a:r>
              <a:rPr lang="en-US" dirty="0"/>
              <a:t>Tamerlane's heirs struggled and divided empire into four regions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9908" y="1447675"/>
            <a:ext cx="5181600" cy="34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The </a:t>
            </a:r>
            <a:r>
              <a:rPr lang="en-US" dirty="0"/>
              <a:t>foundation of the Ottoman empire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Osman</a:t>
            </a:r>
            <a:endParaRPr lang="en-US" dirty="0"/>
          </a:p>
          <a:p>
            <a:pPr lvl="2"/>
            <a:r>
              <a:rPr lang="en-US" dirty="0"/>
              <a:t>Large numbers of nomadic Turks migrated to Persia and Anatolia</a:t>
            </a:r>
          </a:p>
          <a:p>
            <a:pPr lvl="2"/>
            <a:r>
              <a:rPr lang="en-US" dirty="0"/>
              <a:t>Osman, a charismatic leader, carved out a small state in northwest Anatolia</a:t>
            </a:r>
          </a:p>
          <a:p>
            <a:pPr lvl="2"/>
            <a:r>
              <a:rPr lang="en-US" dirty="0"/>
              <a:t>Claimed independence from the </a:t>
            </a:r>
            <a:r>
              <a:rPr lang="en-US" dirty="0" err="1"/>
              <a:t>Saljuq</a:t>
            </a:r>
            <a:r>
              <a:rPr lang="en-US" dirty="0"/>
              <a:t> sultan in 1299</a:t>
            </a:r>
          </a:p>
          <a:p>
            <a:pPr lvl="1"/>
            <a:r>
              <a:rPr lang="en-US" dirty="0"/>
              <a:t>Ottoman conquests in the Balkans in 1350s</a:t>
            </a:r>
          </a:p>
          <a:p>
            <a:pPr lvl="2"/>
            <a:r>
              <a:rPr lang="en-US" dirty="0"/>
              <a:t>Sultan Mehmed II sacked Constantinople in 1453, renamed it Istanbul</a:t>
            </a:r>
          </a:p>
          <a:p>
            <a:pPr lvl="2"/>
            <a:r>
              <a:rPr lang="en-US" dirty="0"/>
              <a:t>Absorbed the remainder of the Byzantine empire</a:t>
            </a:r>
          </a:p>
          <a:p>
            <a:pPr lvl="2"/>
            <a:r>
              <a:rPr lang="en-US" dirty="0"/>
              <a:t>During the sixteenth century, extended to southwest Asia, southeast Europe, and north Africa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348784" cy="61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Largest Continuous Land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5123" y="1875052"/>
            <a:ext cx="6549971" cy="43513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02606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It promoted the spread of ideas and movement of</a:t>
            </a:r>
          </a:p>
          <a:p>
            <a:r>
              <a:rPr lang="en-US" dirty="0" smtClean="0"/>
              <a:t> people in Eurasia.</a:t>
            </a:r>
          </a:p>
          <a:p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Mongolica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Exposed Europeans to Gunpowder for the first time.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9897" y="229639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Superior bows and horsemanship-superior usage of horses</a:t>
            </a:r>
          </a:p>
          <a:p>
            <a:r>
              <a:rPr lang="en-US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Kinship ties; powerful clans dominated weaker families	</a:t>
            </a:r>
          </a:p>
          <a:p>
            <a:endParaRPr lang="en-US" dirty="0"/>
          </a:p>
          <a:p>
            <a:r>
              <a:rPr lang="en-US" dirty="0" smtClean="0"/>
              <a:t>Conquest-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Mass slaughter and starvation under siege.	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Diplomacy.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854" y="4604719"/>
            <a:ext cx="95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Genghis Khan 1200s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unites the tribe of nomads  to the superior force of Mongols</a:t>
            </a:r>
          </a:p>
          <a:p>
            <a:r>
              <a:rPr lang="en-US" dirty="0" smtClean="0"/>
              <a:t>  He followed the shamanistic </a:t>
            </a:r>
          </a:p>
          <a:p>
            <a:pPr marL="0" indent="0">
              <a:buNone/>
            </a:pPr>
            <a:r>
              <a:rPr lang="en-US" dirty="0" smtClean="0"/>
              <a:t>beliefs of his ancestors, </a:t>
            </a:r>
          </a:p>
          <a:p>
            <a:pPr marL="0" indent="0">
              <a:buNone/>
            </a:pPr>
            <a:r>
              <a:rPr lang="en-US" dirty="0" smtClean="0"/>
              <a:t>but all religions were tolerated</a:t>
            </a:r>
          </a:p>
          <a:p>
            <a:pPr marL="0" indent="0">
              <a:buNone/>
            </a:pPr>
            <a:r>
              <a:rPr lang="en-US" dirty="0" smtClean="0"/>
              <a:t> in his empire.								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2871829"/>
            <a:ext cx="56292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 Khanates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140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Golden </a:t>
            </a:r>
            <a:r>
              <a:rPr lang="en-US" dirty="0"/>
              <a:t>Horde- </a:t>
            </a:r>
            <a:r>
              <a:rPr lang="en-US" dirty="0" smtClean="0"/>
              <a:t>Russia was divided into numerous petty kingdoms centered on trading cities.</a:t>
            </a:r>
          </a:p>
          <a:p>
            <a:r>
              <a:rPr lang="en-US" dirty="0" smtClean="0"/>
              <a:t>Impact-isolated Russia from Western Europe and developments of Renaissance and Reformation</a:t>
            </a:r>
            <a:endParaRPr lang="en-US" dirty="0"/>
          </a:p>
          <a:p>
            <a:r>
              <a:rPr lang="en-US" dirty="0"/>
              <a:t>Chagatai- Central Asia</a:t>
            </a:r>
          </a:p>
          <a:p>
            <a:r>
              <a:rPr lang="en-US" dirty="0"/>
              <a:t>Persian </a:t>
            </a:r>
            <a:r>
              <a:rPr lang="en-US" dirty="0" err="1" smtClean="0"/>
              <a:t>Ilkhanate</a:t>
            </a:r>
            <a:r>
              <a:rPr lang="en-US" dirty="0" smtClean="0"/>
              <a:t>- In 1258 Mongols go in and take over </a:t>
            </a:r>
            <a:r>
              <a:rPr lang="en-US" dirty="0" err="1" smtClean="0"/>
              <a:t>Abassids</a:t>
            </a:r>
            <a:r>
              <a:rPr lang="en-US" dirty="0" smtClean="0"/>
              <a:t> Caliphate-800000 people killed</a:t>
            </a:r>
            <a:endParaRPr lang="en-US" dirty="0"/>
          </a:p>
          <a:p>
            <a:r>
              <a:rPr lang="en-US" dirty="0"/>
              <a:t>China- Yuan </a:t>
            </a:r>
            <a:r>
              <a:rPr lang="en-US" dirty="0" smtClean="0"/>
              <a:t>dynasty- Kublai Khan-1271-1368</a:t>
            </a:r>
          </a:p>
          <a:p>
            <a:pPr marL="0" indent="0">
              <a:buNone/>
            </a:pPr>
            <a:r>
              <a:rPr lang="en-US" dirty="0" smtClean="0"/>
              <a:t>-forbidden to learn Mongol language and marry Mongols. 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Marchants</a:t>
            </a:r>
            <a:r>
              <a:rPr lang="en-US" dirty="0" smtClean="0"/>
              <a:t> enjoyed the privileged </a:t>
            </a:r>
            <a:r>
              <a:rPr lang="en-US" dirty="0" smtClean="0"/>
              <a:t>status</a:t>
            </a:r>
          </a:p>
          <a:p>
            <a:pPr marL="0" indent="0">
              <a:buNone/>
            </a:pPr>
            <a:r>
              <a:rPr lang="en-US" dirty="0" smtClean="0"/>
              <a:t>-brought foreign administrators into China and put them in charge.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6122476" cy="442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2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794"/>
            <a:ext cx="10439400" cy="58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</a:t>
            </a:r>
            <a:r>
              <a:rPr lang="en-US" dirty="0"/>
              <a:t>from prestigious families were often powerful in negotiation and management.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Decline of the Mongols in Persia and </a:t>
            </a:r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Collapse of </a:t>
            </a:r>
            <a:r>
              <a:rPr lang="en-US" dirty="0"/>
              <a:t>the </a:t>
            </a:r>
            <a:r>
              <a:rPr lang="en-US" dirty="0" err="1"/>
              <a:t>ilkhanate</a:t>
            </a:r>
            <a:endParaRPr lang="en-US" dirty="0"/>
          </a:p>
          <a:p>
            <a:pPr lvl="1"/>
            <a:r>
              <a:rPr lang="en-US" dirty="0"/>
              <a:t>In Persia, excessive spending and overexploitation led to reduced revenues</a:t>
            </a:r>
          </a:p>
          <a:p>
            <a:pPr lvl="1"/>
            <a:r>
              <a:rPr lang="en-US" dirty="0"/>
              <a:t>Failure of the </a:t>
            </a:r>
            <a:r>
              <a:rPr lang="en-US" dirty="0" err="1"/>
              <a:t>ilkhan's</a:t>
            </a:r>
            <a:r>
              <a:rPr lang="en-US" dirty="0"/>
              <a:t> paper money</a:t>
            </a:r>
          </a:p>
          <a:p>
            <a:pPr lvl="1"/>
            <a:r>
              <a:rPr lang="en-US" dirty="0"/>
              <a:t>Factional struggle plagued the Mongol leadership</a:t>
            </a:r>
          </a:p>
          <a:p>
            <a:pPr lvl="1"/>
            <a:r>
              <a:rPr lang="en-US" dirty="0"/>
              <a:t>The last ruler died without an heir; the </a:t>
            </a:r>
            <a:r>
              <a:rPr lang="en-US" dirty="0" err="1"/>
              <a:t>ilkhanate</a:t>
            </a:r>
            <a:r>
              <a:rPr lang="en-US" dirty="0"/>
              <a:t> collapsed</a:t>
            </a:r>
          </a:p>
          <a:p>
            <a:r>
              <a:rPr lang="en-US" dirty="0"/>
              <a:t>Decline of the Yuan dynasty</a:t>
            </a:r>
          </a:p>
          <a:p>
            <a:pPr lvl="1"/>
            <a:r>
              <a:rPr lang="en-US" dirty="0"/>
              <a:t>Paper money issued by the Mongol rulers lost value</a:t>
            </a:r>
          </a:p>
          <a:p>
            <a:pPr lvl="1"/>
            <a:r>
              <a:rPr lang="en-US" dirty="0"/>
              <a:t>Power struggles, assassinations, and civil war weakened Mongols after 1320s</a:t>
            </a:r>
          </a:p>
          <a:p>
            <a:r>
              <a:rPr lang="en-US" dirty="0"/>
              <a:t>Bubonic plague in southwest China in 1330s, spread through Asia and Europe</a:t>
            </a:r>
          </a:p>
          <a:p>
            <a:pPr lvl="1"/>
            <a:r>
              <a:rPr lang="en-US" dirty="0"/>
              <a:t>Depopulation and labor shortage undermined the Mongol regime</a:t>
            </a:r>
          </a:p>
          <a:p>
            <a:pPr lvl="1"/>
            <a:r>
              <a:rPr lang="en-US" dirty="0"/>
              <a:t>By 1368, the Chinese drove the Mongols back to the steppes</a:t>
            </a:r>
          </a:p>
          <a:p>
            <a:r>
              <a:rPr lang="en-US" dirty="0"/>
              <a:t>Surviving Mongol khanates</a:t>
            </a:r>
          </a:p>
          <a:p>
            <a:pPr lvl="1"/>
            <a:r>
              <a:rPr lang="en-US" dirty="0"/>
              <a:t>The khanate of </a:t>
            </a:r>
            <a:r>
              <a:rPr lang="en-US" dirty="0" err="1"/>
              <a:t>Chaghatai</a:t>
            </a:r>
            <a:r>
              <a:rPr lang="en-US" dirty="0"/>
              <a:t> continued in central Asia</a:t>
            </a:r>
          </a:p>
          <a:p>
            <a:pPr lvl="1"/>
            <a:r>
              <a:rPr lang="en-US" dirty="0"/>
              <a:t>The Golden Horde survived until the mid-sixteenth century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03eb2aaffd8b4eecb97c184ee231c068ee86f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439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Mongols Review</vt:lpstr>
      <vt:lpstr>PowerPoint Presentation</vt:lpstr>
      <vt:lpstr>1. Largest Continuous Land Empire</vt:lpstr>
      <vt:lpstr>Genghis Khan 1200s</vt:lpstr>
      <vt:lpstr>Mongol Khanates  </vt:lpstr>
      <vt:lpstr>PowerPoint Presentation</vt:lpstr>
      <vt:lpstr>PowerPoint Presentation</vt:lpstr>
      <vt:lpstr>Status Women</vt:lpstr>
      <vt:lpstr>Decline of the Mongols in Persia and China</vt:lpstr>
      <vt:lpstr>After the Mongols</vt:lpstr>
      <vt:lpstr>A. Tamerlane the Whirlwind (1336-1404) built central Asian empire</vt:lpstr>
      <vt:lpstr>B. The foundation of the Ottoman empire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Khan</dc:creator>
  <cp:lastModifiedBy>Noor Khan</cp:lastModifiedBy>
  <cp:revision>12</cp:revision>
  <dcterms:created xsi:type="dcterms:W3CDTF">2014-11-10T04:22:42Z</dcterms:created>
  <dcterms:modified xsi:type="dcterms:W3CDTF">2014-11-10T06:14:15Z</dcterms:modified>
</cp:coreProperties>
</file>