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4" d="100"/>
          <a:sy n="94" d="100"/>
        </p:scale>
        <p:origin x="-1284" y="-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79345-EC00-40E6-A341-26A79F32444A}" type="datetimeFigureOut">
              <a:rPr lang="en-US" smtClean="0"/>
              <a:t>9/13/2013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205EE-2172-4D84-B093-78516C8A4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732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79345-EC00-40E6-A341-26A79F32444A}" type="datetimeFigureOut">
              <a:rPr lang="en-US" smtClean="0"/>
              <a:t>9/13/2013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205EE-2172-4D84-B093-78516C8A4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2956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79345-EC00-40E6-A341-26A79F32444A}" type="datetimeFigureOut">
              <a:rPr lang="en-US" smtClean="0"/>
              <a:t>9/13/2013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205EE-2172-4D84-B093-78516C8A4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497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79345-EC00-40E6-A341-26A79F32444A}" type="datetimeFigureOut">
              <a:rPr lang="en-US" smtClean="0"/>
              <a:t>9/13/2013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205EE-2172-4D84-B093-78516C8A4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150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79345-EC00-40E6-A341-26A79F32444A}" type="datetimeFigureOut">
              <a:rPr lang="en-US" smtClean="0"/>
              <a:t>9/13/2013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205EE-2172-4D84-B093-78516C8A4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080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79345-EC00-40E6-A341-26A79F32444A}" type="datetimeFigureOut">
              <a:rPr lang="en-US" smtClean="0"/>
              <a:t>9/13/2013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205EE-2172-4D84-B093-78516C8A4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2396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79345-EC00-40E6-A341-26A79F32444A}" type="datetimeFigureOut">
              <a:rPr lang="en-US" smtClean="0"/>
              <a:t>9/13/2013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205EE-2172-4D84-B093-78516C8A4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030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79345-EC00-40E6-A341-26A79F32444A}" type="datetimeFigureOut">
              <a:rPr lang="en-US" smtClean="0"/>
              <a:t>9/13/2013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205EE-2172-4D84-B093-78516C8A4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038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79345-EC00-40E6-A341-26A79F32444A}" type="datetimeFigureOut">
              <a:rPr lang="en-US" smtClean="0"/>
              <a:t>9/13/2013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205EE-2172-4D84-B093-78516C8A4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259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79345-EC00-40E6-A341-26A79F32444A}" type="datetimeFigureOut">
              <a:rPr lang="en-US" smtClean="0"/>
              <a:t>9/13/2013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205EE-2172-4D84-B093-78516C8A4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016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79345-EC00-40E6-A341-26A79F32444A}" type="datetimeFigureOut">
              <a:rPr lang="en-US" smtClean="0"/>
              <a:t>9/13/2013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205EE-2172-4D84-B093-78516C8A4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553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479345-EC00-40E6-A341-26A79F32444A}" type="datetimeFigureOut">
              <a:rPr lang="en-US" smtClean="0"/>
              <a:t>9/13/2013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205EE-2172-4D84-B093-78516C8A4E5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104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Philosopher Flipchart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839200" cy="50292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Fold the two sheet of white paper I gave you into four squares each.  </a:t>
            </a:r>
          </a:p>
          <a:p>
            <a:r>
              <a:rPr lang="en-US" dirty="0" smtClean="0"/>
              <a:t>Cut out the 8 squares.</a:t>
            </a:r>
          </a:p>
          <a:p>
            <a:r>
              <a:rPr lang="en-US" dirty="0" smtClean="0"/>
              <a:t>Using the </a:t>
            </a:r>
            <a:r>
              <a:rPr lang="en-US" b="1" dirty="0" smtClean="0"/>
              <a:t>People of the Enlightenment-1600 &amp; 1700’s</a:t>
            </a:r>
            <a:r>
              <a:rPr lang="en-US" dirty="0" smtClean="0"/>
              <a:t>,</a:t>
            </a:r>
            <a:r>
              <a:rPr lang="en-US" b="1" dirty="0" smtClean="0"/>
              <a:t> </a:t>
            </a:r>
            <a:r>
              <a:rPr lang="en-US" dirty="0" smtClean="0"/>
              <a:t>cut out the 5 people and where they are from.</a:t>
            </a:r>
          </a:p>
          <a:p>
            <a:r>
              <a:rPr lang="en-US" dirty="0" smtClean="0"/>
              <a:t>Glue the </a:t>
            </a:r>
            <a:r>
              <a:rPr lang="en-US" b="1" dirty="0" smtClean="0"/>
              <a:t>Name </a:t>
            </a:r>
            <a:r>
              <a:rPr lang="en-US" dirty="0" smtClean="0"/>
              <a:t>and </a:t>
            </a:r>
            <a:r>
              <a:rPr lang="en-US" b="1" dirty="0" smtClean="0"/>
              <a:t>Location</a:t>
            </a:r>
            <a:r>
              <a:rPr lang="en-US" dirty="0" smtClean="0"/>
              <a:t> on the bottom of </a:t>
            </a:r>
            <a:r>
              <a:rPr lang="en-US" b="1" dirty="0" smtClean="0"/>
              <a:t>5 </a:t>
            </a:r>
            <a:r>
              <a:rPr lang="en-US" dirty="0" smtClean="0"/>
              <a:t>of the squares.</a:t>
            </a:r>
          </a:p>
          <a:p>
            <a:r>
              <a:rPr lang="en-US" dirty="0" smtClean="0"/>
              <a:t>Using the width of your thumb, fold the top of each of the </a:t>
            </a:r>
            <a:r>
              <a:rPr lang="en-US" b="1" dirty="0" smtClean="0"/>
              <a:t>8 squares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Write </a:t>
            </a:r>
            <a:r>
              <a:rPr lang="en-US" b="1" dirty="0" smtClean="0"/>
              <a:t>Main Ideas </a:t>
            </a:r>
            <a:r>
              <a:rPr lang="en-US" dirty="0" smtClean="0"/>
              <a:t>at the top of each square, under the crease.</a:t>
            </a:r>
          </a:p>
          <a:p>
            <a:r>
              <a:rPr lang="en-US" dirty="0" smtClean="0"/>
              <a:t>Copy down the </a:t>
            </a:r>
            <a:r>
              <a:rPr lang="en-US" b="1" dirty="0" smtClean="0"/>
              <a:t>Observation </a:t>
            </a:r>
            <a:r>
              <a:rPr lang="en-US" dirty="0" smtClean="0"/>
              <a:t>and </a:t>
            </a:r>
            <a:r>
              <a:rPr lang="en-US" b="1" dirty="0" smtClean="0"/>
              <a:t>Hypothesis</a:t>
            </a:r>
            <a:r>
              <a:rPr lang="en-US" dirty="0" smtClean="0"/>
              <a:t> for each philosopher in their box.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7124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7316783"/>
              </p:ext>
            </p:extLst>
          </p:nvPr>
        </p:nvGraphicFramePr>
        <p:xfrm>
          <a:off x="152400" y="228600"/>
          <a:ext cx="8763000" cy="64008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485254"/>
                <a:gridCol w="7277746"/>
              </a:tblGrid>
              <a:tr h="1770937">
                <a:tc>
                  <a:txBody>
                    <a:bodyPr/>
                    <a:lstStyle/>
                    <a:p>
                      <a:r>
                        <a:rPr lang="en-US" dirty="0" smtClean="0"/>
                        <a:t>Locke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b="0" dirty="0" smtClean="0"/>
                        <a:t>Government</a:t>
                      </a:r>
                      <a:r>
                        <a:rPr lang="en-US" sz="1800" b="0" baseline="0" dirty="0" smtClean="0"/>
                        <a:t> exists to preserve life, liberty and property.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b="0" baseline="0" dirty="0" smtClean="0"/>
                        <a:t>Monarchs not chosen by God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b="1" baseline="0" dirty="0" smtClean="0"/>
                        <a:t>Influenced the Declaration of Independence, The U.S. Constitution, and the French Revolution</a:t>
                      </a:r>
                    </a:p>
                    <a:p>
                      <a:endParaRPr lang="en-US" sz="1800" b="0" dirty="0"/>
                    </a:p>
                  </a:txBody>
                  <a:tcPr/>
                </a:tc>
              </a:tr>
              <a:tr h="583393">
                <a:tc>
                  <a:txBody>
                    <a:bodyPr/>
                    <a:lstStyle/>
                    <a:p>
                      <a:r>
                        <a:rPr lang="en-US" b="1" dirty="0" smtClean="0"/>
                        <a:t>Hobbes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 smtClean="0"/>
                        <a:t>Life without government is solitary, poor, nasty, brutish, and short.</a:t>
                      </a:r>
                    </a:p>
                  </a:txBody>
                  <a:tcPr/>
                </a:tc>
              </a:tr>
              <a:tr h="1354646">
                <a:tc>
                  <a:txBody>
                    <a:bodyPr/>
                    <a:lstStyle/>
                    <a:p>
                      <a:r>
                        <a:rPr lang="en-US" b="1" dirty="0" smtClean="0"/>
                        <a:t>Montesquieu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 smtClean="0"/>
                        <a:t>When the legislative and the executive are united in the same person, there is no</a:t>
                      </a:r>
                      <a:r>
                        <a:rPr lang="en-US" sz="1800" baseline="0" dirty="0" smtClean="0"/>
                        <a:t> liberty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baseline="0" dirty="0" smtClean="0"/>
                        <a:t>Government must have separation of powers- 3 branches.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b="1" baseline="0" dirty="0" smtClean="0"/>
                        <a:t>Believed in checks and balances.</a:t>
                      </a:r>
                      <a:endParaRPr lang="en-US" sz="1800" b="1" dirty="0"/>
                    </a:p>
                  </a:txBody>
                  <a:tcPr/>
                </a:tc>
              </a:tr>
              <a:tr h="1345912">
                <a:tc>
                  <a:txBody>
                    <a:bodyPr/>
                    <a:lstStyle/>
                    <a:p>
                      <a:r>
                        <a:rPr lang="en-US" b="1" dirty="0" smtClean="0"/>
                        <a:t>Rousseau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dirty="0" smtClean="0"/>
                        <a:t>Government</a:t>
                      </a:r>
                      <a:r>
                        <a:rPr lang="en-US" sz="1800" baseline="0" dirty="0" smtClean="0"/>
                        <a:t> is contract between people and the rulers.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baseline="0" dirty="0" smtClean="0"/>
                        <a:t>Rules should be strictly enforced and government should protect rights.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sz="1800" b="1" baseline="0" dirty="0" smtClean="0"/>
                        <a:t>Ideas supported the French Revolution</a:t>
                      </a:r>
                      <a:endParaRPr lang="en-US" sz="1800" b="1" dirty="0"/>
                    </a:p>
                  </a:txBody>
                  <a:tcPr/>
                </a:tc>
              </a:tr>
              <a:tr h="1345912">
                <a:tc>
                  <a:txBody>
                    <a:bodyPr/>
                    <a:lstStyle/>
                    <a:p>
                      <a:r>
                        <a:rPr lang="en-US" b="1" dirty="0" smtClean="0"/>
                        <a:t>Voltaire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Life is better</a:t>
                      </a:r>
                      <a:r>
                        <a:rPr lang="en-US" baseline="0" dirty="0" smtClean="0"/>
                        <a:t> with liberty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baseline="0" dirty="0" smtClean="0"/>
                        <a:t>Freedom of speech and religion, separation of church and state</a:t>
                      </a:r>
                    </a:p>
                    <a:p>
                      <a:pPr marL="285750" indent="-285750">
                        <a:buFont typeface="Arial" pitchFamily="34" charset="0"/>
                        <a:buChar char="•"/>
                      </a:pPr>
                      <a:r>
                        <a:rPr lang="en-US" b="1" baseline="0" dirty="0" smtClean="0"/>
                        <a:t>Ideas influenced U.S. Bill of Rights and French Declaration of Man and Citizen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0779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6200" y="152400"/>
            <a:ext cx="4191000" cy="36625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	</a:t>
            </a:r>
            <a:r>
              <a:rPr lang="en-US" dirty="0" smtClean="0"/>
              <a:t>         Main Ideas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Believed in limited government and separation of powers.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All people should be involved in making decisions.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Wrote the Declaration of Independence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		</a:t>
            </a:r>
            <a:r>
              <a:rPr lang="en-US" sz="2000" b="1" dirty="0" smtClean="0"/>
              <a:t>Thomas Jefferson</a:t>
            </a:r>
          </a:p>
          <a:p>
            <a:r>
              <a:rPr lang="en-US" sz="2000" b="1" dirty="0"/>
              <a:t>	</a:t>
            </a:r>
            <a:r>
              <a:rPr lang="en-US" sz="2000" b="1" dirty="0" smtClean="0"/>
              <a:t>	United States</a:t>
            </a:r>
            <a:endParaRPr lang="en-US" sz="2000" dirty="0" smtClean="0"/>
          </a:p>
          <a:p>
            <a:endParaRPr lang="en-US" dirty="0" smtClean="0"/>
          </a:p>
        </p:txBody>
      </p:sp>
      <p:pic>
        <p:nvPicPr>
          <p:cNvPr id="1030" name="Picture 6" descr="http://jpetrie.myweb.uga.edu/TJ%202%20436X50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" y="2486916"/>
            <a:ext cx="990600" cy="11360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4648200" y="152400"/>
            <a:ext cx="4191000" cy="366254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	</a:t>
            </a:r>
            <a:r>
              <a:rPr lang="en-US" dirty="0" smtClean="0"/>
              <a:t>         Main Ideas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Believed in limited government and separation of powers.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Believed in strong-central government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Helped South American countries break from Spain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		</a:t>
            </a:r>
            <a:r>
              <a:rPr lang="en-US" sz="2000" b="1" dirty="0" smtClean="0"/>
              <a:t>Simon Bolivar</a:t>
            </a:r>
          </a:p>
          <a:p>
            <a:r>
              <a:rPr lang="en-US" sz="2000" b="1" dirty="0"/>
              <a:t>	</a:t>
            </a:r>
            <a:r>
              <a:rPr lang="en-US" sz="2000" b="1" dirty="0" smtClean="0"/>
              <a:t>	Venezuela</a:t>
            </a:r>
            <a:endParaRPr lang="en-US" sz="2000" dirty="0" smtClean="0"/>
          </a:p>
          <a:p>
            <a:endParaRPr lang="en-US" dirty="0"/>
          </a:p>
        </p:txBody>
      </p:sp>
      <p:pic>
        <p:nvPicPr>
          <p:cNvPr id="1032" name="Picture 8" descr="http://www.quezon.ph/wp-content/uploads/2009/07/simon_bolivar_by_tovar_y_tovar_zitat1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2319097"/>
            <a:ext cx="1031704" cy="13038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762000" y="3952101"/>
            <a:ext cx="7315200" cy="24622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	</a:t>
            </a:r>
            <a:r>
              <a:rPr lang="en-US" dirty="0" smtClean="0"/>
              <a:t>         Main Ideas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Believed in limited government and separation of powers.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Known as the father of the U.S. Constitution and authored the U.S Bill of Rights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				</a:t>
            </a:r>
            <a:r>
              <a:rPr lang="en-US" sz="2000" b="1" dirty="0" smtClean="0"/>
              <a:t>James Madison</a:t>
            </a:r>
          </a:p>
          <a:p>
            <a:r>
              <a:rPr lang="en-US" sz="2000" b="1" dirty="0"/>
              <a:t>	</a:t>
            </a:r>
            <a:r>
              <a:rPr lang="en-US" sz="2000" b="1" dirty="0" smtClean="0"/>
              <a:t>			United States</a:t>
            </a:r>
            <a:endParaRPr lang="en-US" sz="2000" dirty="0" smtClean="0"/>
          </a:p>
          <a:p>
            <a:endParaRPr lang="en-US" dirty="0"/>
          </a:p>
        </p:txBody>
      </p:sp>
      <p:pic>
        <p:nvPicPr>
          <p:cNvPr id="1034" name="Picture 10" descr="http://www.biography.com/imported/images/Biography/Images/Profiles/M/James-Madsion-9394965-1-402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2770" y="5152906"/>
            <a:ext cx="1154430" cy="1154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1799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50</TotalTime>
  <Words>238</Words>
  <Application>Microsoft Office PowerPoint</Application>
  <PresentationFormat>On-screen Show (4:3)</PresentationFormat>
  <Paragraphs>48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Philosopher Flipchart</vt:lpstr>
      <vt:lpstr>PowerPoint Presentation</vt:lpstr>
      <vt:lpstr>PowerPoint Presentation</vt:lpstr>
    </vt:vector>
  </TitlesOfParts>
  <Company>FUSD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Technology</dc:creator>
  <cp:lastModifiedBy>Technology</cp:lastModifiedBy>
  <cp:revision>7</cp:revision>
  <dcterms:created xsi:type="dcterms:W3CDTF">2013-08-27T20:47:04Z</dcterms:created>
  <dcterms:modified xsi:type="dcterms:W3CDTF">2013-09-13T15:11:45Z</dcterms:modified>
</cp:coreProperties>
</file>