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66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54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FCB38-0FAC-44BC-A78C-930262CF687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4B8CE-9327-4371-AC12-58934BF73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4B8CE-9327-4371-AC12-58934BF737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1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4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8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8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9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5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0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2630-118F-4481-BE70-F548D18AE33B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61D60-4E20-42D8-81AD-E440C62E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4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HpYCplyBkn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2PUIQpAE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OcD8hiOALh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wmQD_W8Pcx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AAzpZcxR3ko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_nHdB1vJNs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ukUw3RHIB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ybnzMnFEWJ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1cqw8-ongt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 Power Face Off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Cold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Potsdam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01000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640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9:54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Curtain Divides East and 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848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8153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05800" y="505690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United States Tries to Contain Soviets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Containment Policy</a:t>
            </a:r>
          </a:p>
          <a:p>
            <a:r>
              <a:rPr lang="en-US" dirty="0" smtClean="0"/>
              <a:t>Truman Doctrine</a:t>
            </a:r>
          </a:p>
          <a:p>
            <a:r>
              <a:rPr lang="en-US" dirty="0" smtClean="0"/>
              <a:t>Marshall Plan</a:t>
            </a:r>
          </a:p>
          <a:p>
            <a:r>
              <a:rPr lang="en-US" dirty="0" smtClean="0"/>
              <a:t>Berlin Airlift</a:t>
            </a:r>
          </a:p>
          <a:p>
            <a:endParaRPr lang="en-US" dirty="0"/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09334"/>
            <a:ext cx="5715000" cy="245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 Doctrine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2" y="1143000"/>
            <a:ext cx="9187732" cy="55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6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Marshall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1"/>
            <a:ext cx="8763000" cy="51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38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Airlift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0927"/>
            <a:ext cx="8458200" cy="45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03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266063"/>
              </p:ext>
            </p:extLst>
          </p:nvPr>
        </p:nvGraphicFramePr>
        <p:xfrm>
          <a:off x="457200" y="16764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Lesson  Objective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The opposing economic and political philosophies of the United States and the Soviet Union led to global competition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i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i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i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i="1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i="1" baseline="0" dirty="0" smtClean="0"/>
                        <a:t>What do I want to learn?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</a:t>
                      </a:r>
                      <a:r>
                        <a:rPr lang="en-US" baseline="0" dirty="0" smtClean="0"/>
                        <a:t> Activity/Vocabulary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Why did the following concepts come into  place during 1945 to 1989?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United Nations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Iron Curtain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Containment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Truman Doctrine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Marshal Plan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Cold War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NATO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Warsaw Pact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Brinkmanship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Slide Presentation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Quiz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i="1" dirty="0" smtClean="0"/>
                        <a:t>How do I know I have learned ?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0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Allies Become Enemies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Yalta Conference: A Postwar Plan</a:t>
            </a:r>
          </a:p>
          <a:p>
            <a:r>
              <a:rPr lang="en-US" dirty="0" smtClean="0"/>
              <a:t>Creation of the United Nations</a:t>
            </a:r>
          </a:p>
          <a:p>
            <a:r>
              <a:rPr lang="en-US" dirty="0" smtClean="0"/>
              <a:t>Differing U.S and Soviet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Allies Become Enemies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Aggression Pact-angered Britain, France and USA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799"/>
            <a:ext cx="7924800" cy="382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200" y="641675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3:04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Yalta Conference=Post war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72400" y="6477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1:40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of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2113"/>
            <a:ext cx="83058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0" y="640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Differing U.S and Soviet Union’s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" y="1219200"/>
            <a:ext cx="912098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Eastern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urope’s Iron Curtain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Soviet Builds a Buffer</a:t>
            </a:r>
          </a:p>
          <a:p>
            <a:r>
              <a:rPr lang="en-US" dirty="0" smtClean="0"/>
              <a:t>Potsdam Conference</a:t>
            </a:r>
          </a:p>
          <a:p>
            <a:r>
              <a:rPr lang="en-US" dirty="0" smtClean="0"/>
              <a:t>Iron Curtain Divides East and West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276600"/>
            <a:ext cx="809466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Soviets Build a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52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4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176</Words>
  <Application>Microsoft Office PowerPoint</Application>
  <PresentationFormat>On-screen Show (4:3)</PresentationFormat>
  <Paragraphs>64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Super Power Face Off</vt:lpstr>
      <vt:lpstr>PowerPoint Presentation</vt:lpstr>
      <vt:lpstr>Allies Become Enemies</vt:lpstr>
      <vt:lpstr>Allies Become Enemies</vt:lpstr>
      <vt:lpstr>Yalta Conference=Post war plan</vt:lpstr>
      <vt:lpstr>Creation of United Nations</vt:lpstr>
      <vt:lpstr>Differing U.S and Soviet Union’s Goals</vt:lpstr>
      <vt:lpstr>Eastern Europe’s Iron Curtain</vt:lpstr>
      <vt:lpstr>Soviets Build a Buffer</vt:lpstr>
      <vt:lpstr>Potsdam Conference</vt:lpstr>
      <vt:lpstr>Iron Curtain Divides East and West</vt:lpstr>
      <vt:lpstr>United States Tries to Contain Soviets </vt:lpstr>
      <vt:lpstr>Truman Doctrine</vt:lpstr>
      <vt:lpstr>Marshall Plan</vt:lpstr>
      <vt:lpstr>Berlin Airlift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Power Face Off</dc:title>
  <dc:creator>Technology</dc:creator>
  <cp:lastModifiedBy>Technology</cp:lastModifiedBy>
  <cp:revision>13</cp:revision>
  <dcterms:created xsi:type="dcterms:W3CDTF">2014-04-28T02:44:59Z</dcterms:created>
  <dcterms:modified xsi:type="dcterms:W3CDTF">2014-04-28T05:21:08Z</dcterms:modified>
</cp:coreProperties>
</file>