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7" r:id="rId6"/>
    <p:sldId id="261" r:id="rId7"/>
    <p:sldId id="263" r:id="rId8"/>
    <p:sldId id="268" r:id="rId9"/>
    <p:sldId id="266" r:id="rId10"/>
    <p:sldId id="264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2000"/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C385-0D7A-4D28-80A2-A363B1EA2CBE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533E-4CF4-4508-AD4A-78B8C1A95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838450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Kristen ITC" pitchFamily="66" charset="0"/>
              </a:rPr>
              <a:t>Aristotle Review</a:t>
            </a:r>
            <a:endParaRPr lang="en-US" sz="7200" dirty="0">
              <a:latin typeface="Kristen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Aristotle thought the best form of </a:t>
            </a:r>
            <a:r>
              <a:rPr lang="en-US" sz="4800" dirty="0" err="1" smtClean="0">
                <a:latin typeface="Kristen ITC" pitchFamily="66" charset="0"/>
              </a:rPr>
              <a:t>govt</a:t>
            </a:r>
            <a:r>
              <a:rPr lang="en-US" sz="4800" dirty="0" smtClean="0">
                <a:latin typeface="Kristen ITC" pitchFamily="66" charset="0"/>
              </a:rPr>
              <a:t> would have rule from the </a:t>
            </a:r>
            <a:r>
              <a:rPr lang="en-US" sz="4800" smtClean="0">
                <a:latin typeface="Kristen ITC" pitchFamily="66" charset="0"/>
              </a:rPr>
              <a:t>middle class.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True- free from excess of rich and vengeance of poor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Use your signal to display your answer to the following statements.</a:t>
            </a:r>
          </a:p>
          <a:p>
            <a:r>
              <a:rPr lang="en-US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green = true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red = false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Alexander the Great was a student of Aristotle.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True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Aristotle studied with Plato in Sparta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False- in Athens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Later in his life, Aristotle left Athens to live out his life in Sparta.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False- fear for his life due to connection w/ Alexander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According to Aristotle, reason makes humans different from animals.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True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Aristotle thought people were naturally good.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False- learned behavior…parents teach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People can best realize their potential at the acropolis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False- through society &amp; </a:t>
            </a:r>
            <a:r>
              <a:rPr lang="en-US" sz="4000" dirty="0" err="1" smtClean="0">
                <a:latin typeface="Kristen ITC" pitchFamily="66" charset="0"/>
              </a:rPr>
              <a:t>govt</a:t>
            </a:r>
            <a:r>
              <a:rPr lang="en-US" sz="4000" dirty="0" smtClean="0">
                <a:latin typeface="Kristen ITC" pitchFamily="66" charset="0"/>
              </a:rPr>
              <a:t>…the polis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Kristen ITC" pitchFamily="66" charset="0"/>
              </a:rPr>
              <a:t> Aristotle thought that belief in total equality could be a danger to democracy.</a:t>
            </a:r>
            <a:endParaRPr lang="en-US" sz="4800" dirty="0">
              <a:latin typeface="Kristen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isten ITC" pitchFamily="66" charset="0"/>
              </a:rPr>
              <a:t>True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6400800"/>
            <a:ext cx="99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Ms. Ramos</a:t>
            </a:r>
            <a:endParaRPr lang="en-US" sz="1200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Kristen ITC</vt:lpstr>
      <vt:lpstr>Office Theme</vt:lpstr>
      <vt:lpstr>Aristotle Review</vt:lpstr>
      <vt:lpstr>PowerPoint Presentation</vt:lpstr>
      <vt:lpstr>Alexander the Great was a student of Aristotle.</vt:lpstr>
      <vt:lpstr>Aristotle studied with Plato in Sparta</vt:lpstr>
      <vt:lpstr>Later in his life, Aristotle left Athens to live out his life in Sparta.</vt:lpstr>
      <vt:lpstr>According to Aristotle, reason makes humans different from animals.</vt:lpstr>
      <vt:lpstr>Aristotle thought people were naturally good.</vt:lpstr>
      <vt:lpstr>People can best realize their potential at the acropolis</vt:lpstr>
      <vt:lpstr> Aristotle thought that belief in total equality could be a danger to democracy.</vt:lpstr>
      <vt:lpstr>Aristotle thought the best form of govt would have rule from the middle class.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 Review</dc:title>
  <dc:creator>Liz Ramos</dc:creator>
  <cp:lastModifiedBy>Noor M. Khan</cp:lastModifiedBy>
  <cp:revision>5</cp:revision>
  <dcterms:created xsi:type="dcterms:W3CDTF">2010-09-08T02:37:09Z</dcterms:created>
  <dcterms:modified xsi:type="dcterms:W3CDTF">2014-08-29T23:55:26Z</dcterms:modified>
</cp:coreProperties>
</file>