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62" r:id="rId5"/>
    <p:sldId id="263" r:id="rId6"/>
    <p:sldId id="265" r:id="rId7"/>
    <p:sldId id="264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dapalh7Bj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War (WWI)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did the War Begin?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363682"/>
            <a:ext cx="10018713" cy="748145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367" y="2493819"/>
            <a:ext cx="4895055" cy="32161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Technological breakthroughs led to the discovery of the </a:t>
            </a:r>
            <a:r>
              <a:rPr lang="en-US" sz="2800" i="1" dirty="0" smtClean="0"/>
              <a:t>Agricultural Revolution</a:t>
            </a:r>
          </a:p>
          <a:p>
            <a:r>
              <a:rPr lang="en-US" sz="2800" dirty="0" smtClean="0"/>
              <a:t>New ways of farming led to a population explosion in </a:t>
            </a:r>
            <a:r>
              <a:rPr lang="en-US" sz="2800" i="1" dirty="0" smtClean="0"/>
              <a:t>Britain</a:t>
            </a:r>
            <a:endParaRPr lang="en-US" sz="2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02" y="2493819"/>
            <a:ext cx="5717598" cy="3216148"/>
          </a:xfrm>
        </p:spPr>
      </p:pic>
    </p:spTree>
    <p:extLst>
      <p:ext uri="{BB962C8B-B14F-4D97-AF65-F5344CB8AC3E}">
        <p14:creationId xmlns:p14="http://schemas.microsoft.com/office/powerpoint/2010/main" val="1698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20882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91" y="1693718"/>
            <a:ext cx="6130636" cy="4436917"/>
          </a:xfrm>
        </p:spPr>
        <p:txBody>
          <a:bodyPr>
            <a:noAutofit/>
          </a:bodyPr>
          <a:lstStyle/>
          <a:p>
            <a:r>
              <a:rPr lang="en-US" sz="2800" dirty="0" smtClean="0"/>
              <a:t>A perfect storm of circumstance evolved into the </a:t>
            </a:r>
            <a:r>
              <a:rPr lang="en-US" sz="2800" i="1" dirty="0" smtClean="0"/>
              <a:t>Industrial Revolution</a:t>
            </a:r>
            <a:r>
              <a:rPr lang="en-US" sz="2800" dirty="0" smtClean="0"/>
              <a:t> in England</a:t>
            </a:r>
          </a:p>
          <a:p>
            <a:r>
              <a:rPr lang="en-US" sz="2800" dirty="0" smtClean="0"/>
              <a:t>A confluence of Population explosion (Labor), Resources, a stable Government, Capitol (Wealth), &amp; Entrepreneurs (Investors) birthed a Technological Explosion that expanded through Europe &amp; the World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67" y="1854776"/>
            <a:ext cx="5838433" cy="4114800"/>
          </a:xfrm>
        </p:spPr>
      </p:pic>
    </p:spTree>
    <p:extLst>
      <p:ext uri="{BB962C8B-B14F-4D97-AF65-F5344CB8AC3E}">
        <p14:creationId xmlns:p14="http://schemas.microsoft.com/office/powerpoint/2010/main" val="33420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374074"/>
            <a:ext cx="10018713" cy="914400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027" y="1971981"/>
            <a:ext cx="6456297" cy="3947427"/>
          </a:xfrm>
        </p:spPr>
        <p:txBody>
          <a:bodyPr>
            <a:noAutofit/>
          </a:bodyPr>
          <a:lstStyle/>
          <a:p>
            <a:r>
              <a:rPr lang="en-US" sz="2800" dirty="0" smtClean="0"/>
              <a:t>England’s boon called for a demand for more resources, wealth, labor, and trading partners</a:t>
            </a:r>
          </a:p>
          <a:p>
            <a:r>
              <a:rPr lang="en-US" sz="2800" dirty="0" smtClean="0"/>
              <a:t>England and other European powers expanded  to colonize different parts of the world in search for these hidden treasures</a:t>
            </a:r>
          </a:p>
          <a:p>
            <a:r>
              <a:rPr lang="en-US" sz="2800" dirty="0" smtClean="0"/>
              <a:t>This expansion is known as </a:t>
            </a:r>
            <a:r>
              <a:rPr lang="en-US" sz="2800" b="1" i="1" u="sng" dirty="0" smtClean="0"/>
              <a:t>I</a:t>
            </a:r>
            <a:r>
              <a:rPr lang="en-US" sz="2800" i="1" u="sng" dirty="0" smtClean="0"/>
              <a:t>mperialism</a:t>
            </a:r>
            <a:endParaRPr lang="en-US" sz="2800" i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97" y="1365898"/>
            <a:ext cx="4766173" cy="5159594"/>
          </a:xfrm>
        </p:spPr>
      </p:pic>
    </p:spTree>
    <p:extLst>
      <p:ext uri="{BB962C8B-B14F-4D97-AF65-F5344CB8AC3E}">
        <p14:creationId xmlns:p14="http://schemas.microsoft.com/office/powerpoint/2010/main" val="9066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79318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91" y="2088573"/>
            <a:ext cx="5496139" cy="3806536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was during this time of expansion that European Powers (France, England, Germany, Italy) began to arm themselves to protect their territories and their own national interests</a:t>
            </a:r>
          </a:p>
          <a:p>
            <a:r>
              <a:rPr lang="en-US" sz="2800" dirty="0" smtClean="0"/>
              <a:t>This doctrine of </a:t>
            </a:r>
            <a:r>
              <a:rPr lang="en-US" sz="2800" b="1" i="1" u="sng" dirty="0" smtClean="0"/>
              <a:t>M</a:t>
            </a:r>
            <a:r>
              <a:rPr lang="en-US" sz="2800" i="1" u="sng" dirty="0" smtClean="0"/>
              <a:t>ilitarism</a:t>
            </a:r>
            <a:r>
              <a:rPr lang="en-US" sz="2800" dirty="0" smtClean="0"/>
              <a:t> spread through Europe &amp; Asia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65" y="1569028"/>
            <a:ext cx="6460835" cy="4845626"/>
          </a:xfrm>
        </p:spPr>
      </p:pic>
    </p:spTree>
    <p:extLst>
      <p:ext uri="{BB962C8B-B14F-4D97-AF65-F5344CB8AC3E}">
        <p14:creationId xmlns:p14="http://schemas.microsoft.com/office/powerpoint/2010/main" val="26231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36419"/>
            <a:ext cx="10018713" cy="727364"/>
          </a:xfrm>
        </p:spPr>
        <p:txBody>
          <a:bodyPr/>
          <a:lstStyle/>
          <a:p>
            <a:r>
              <a:rPr lang="en-US" dirty="0" smtClean="0"/>
              <a:t>Prelude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7" y="2202873"/>
            <a:ext cx="6202722" cy="3723409"/>
          </a:xfrm>
        </p:spPr>
        <p:txBody>
          <a:bodyPr>
            <a:noAutofit/>
          </a:bodyPr>
          <a:lstStyle/>
          <a:p>
            <a:r>
              <a:rPr lang="en-US" sz="2800" dirty="0" smtClean="0"/>
              <a:t>Archduke Franz Ferdinand, was in Sarajevo, Bosnia with his wife Sophie. </a:t>
            </a:r>
          </a:p>
          <a:p>
            <a:r>
              <a:rPr lang="en-US" sz="2800" dirty="0" smtClean="0"/>
              <a:t>The Archduke &amp; his Wife were </a:t>
            </a:r>
            <a:r>
              <a:rPr lang="en-US" sz="2800" b="1" i="1" u="sng" dirty="0" smtClean="0"/>
              <a:t>A</a:t>
            </a:r>
            <a:r>
              <a:rPr lang="en-US" sz="2800" i="1" u="sng" dirty="0" smtClean="0"/>
              <a:t>ssassinated</a:t>
            </a:r>
            <a:r>
              <a:rPr lang="en-US" sz="2800" dirty="0" smtClean="0"/>
              <a:t> by </a:t>
            </a:r>
            <a:r>
              <a:rPr lang="en-US" sz="2800" dirty="0" err="1" smtClean="0"/>
              <a:t>Gavrilo</a:t>
            </a:r>
            <a:r>
              <a:rPr lang="en-US" sz="2800" dirty="0" smtClean="0"/>
              <a:t> </a:t>
            </a:r>
            <a:r>
              <a:rPr lang="en-US" sz="2800" dirty="0" err="1" smtClean="0"/>
              <a:t>Princip</a:t>
            </a:r>
            <a:r>
              <a:rPr lang="en-US" sz="2800" dirty="0" smtClean="0"/>
              <a:t>.  He was part of an organization known as the Black Hand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36" y="2142259"/>
            <a:ext cx="5167438" cy="3844636"/>
          </a:xfrm>
        </p:spPr>
      </p:pic>
    </p:spTree>
    <p:extLst>
      <p:ext uri="{BB962C8B-B14F-4D97-AF65-F5344CB8AC3E}">
        <p14:creationId xmlns:p14="http://schemas.microsoft.com/office/powerpoint/2010/main" val="11728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4463"/>
            <a:ext cx="10018713" cy="852055"/>
          </a:xfrm>
        </p:spPr>
        <p:txBody>
          <a:bodyPr/>
          <a:lstStyle/>
          <a:p>
            <a:r>
              <a:rPr lang="en-US" dirty="0" smtClean="0"/>
              <a:t>Group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2421" y="1549111"/>
            <a:ext cx="4895055" cy="4345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Group 1 : Germany</a:t>
            </a:r>
          </a:p>
          <a:p>
            <a:pPr marL="0" indent="0">
              <a:buNone/>
            </a:pPr>
            <a:r>
              <a:rPr lang="en-US" sz="2800" dirty="0" smtClean="0"/>
              <a:t>Group 2: Russia</a:t>
            </a:r>
          </a:p>
          <a:p>
            <a:pPr marL="0" indent="0">
              <a:buNone/>
            </a:pPr>
            <a:r>
              <a:rPr lang="en-US" sz="2800" dirty="0" smtClean="0"/>
              <a:t>Group 3: Austria-Hungary</a:t>
            </a:r>
          </a:p>
          <a:p>
            <a:pPr marL="0" indent="0">
              <a:buNone/>
            </a:pPr>
            <a:r>
              <a:rPr lang="en-US" sz="2800" dirty="0"/>
              <a:t>Group 4: Great Britain</a:t>
            </a:r>
          </a:p>
          <a:p>
            <a:pPr marL="0" indent="0">
              <a:buNone/>
            </a:pPr>
            <a:r>
              <a:rPr lang="en-US" sz="2800" dirty="0"/>
              <a:t>Group 5: France</a:t>
            </a:r>
          </a:p>
          <a:p>
            <a:pPr marL="0" indent="0">
              <a:buNone/>
            </a:pPr>
            <a:r>
              <a:rPr lang="en-US" sz="2800" dirty="0"/>
              <a:t>Group 6: </a:t>
            </a:r>
            <a:r>
              <a:rPr lang="en-US" sz="2800" dirty="0" smtClean="0"/>
              <a:t>Italy</a:t>
            </a:r>
          </a:p>
          <a:p>
            <a:pPr marL="0" indent="0">
              <a:buNone/>
            </a:pPr>
            <a:r>
              <a:rPr lang="en-US" sz="2800" dirty="0" smtClean="0"/>
              <a:t>Group 7: USA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Pg</a:t>
            </a:r>
            <a:r>
              <a:rPr lang="en-US" sz="2800" dirty="0" smtClean="0"/>
              <a:t>  404; Sect 1 &amp; 2 </a:t>
            </a:r>
            <a:r>
              <a:rPr lang="en-US" sz="2800" dirty="0" err="1" smtClean="0"/>
              <a:t>Pg</a:t>
            </a:r>
            <a:r>
              <a:rPr lang="en-US" sz="2800" dirty="0" smtClean="0"/>
              <a:t> 407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1300596"/>
            <a:ext cx="4895056" cy="4842163"/>
          </a:xfrm>
        </p:spPr>
        <p:txBody>
          <a:bodyPr>
            <a:noAutofit/>
          </a:bodyPr>
          <a:lstStyle/>
          <a:p>
            <a:r>
              <a:rPr lang="en-US" sz="2400" dirty="0"/>
              <a:t>Your </a:t>
            </a:r>
            <a:r>
              <a:rPr lang="en-US" sz="2400" dirty="0" smtClean="0"/>
              <a:t>assignment, </a:t>
            </a:r>
            <a:r>
              <a:rPr lang="en-US" sz="2400" dirty="0"/>
              <a:t>is to take a specific country and discovery whether or not they would want to start War over this </a:t>
            </a:r>
            <a:r>
              <a:rPr lang="en-US" sz="2400" dirty="0" smtClean="0"/>
              <a:t>action? Why?</a:t>
            </a:r>
          </a:p>
          <a:p>
            <a:r>
              <a:rPr lang="en-US" sz="2400" dirty="0" smtClean="0"/>
              <a:t>Who were these countries Ally(s)?</a:t>
            </a:r>
          </a:p>
          <a:p>
            <a:r>
              <a:rPr lang="en-US" sz="2400" dirty="0" smtClean="0"/>
              <a:t>Who was the leader of this country?</a:t>
            </a:r>
          </a:p>
          <a:p>
            <a:r>
              <a:rPr lang="en-US" sz="2400" dirty="0" smtClean="0"/>
              <a:t>Were there any animosity towards any specific country in the past? </a:t>
            </a:r>
            <a:r>
              <a:rPr lang="en-US" sz="2400" smtClean="0"/>
              <a:t>If </a:t>
            </a:r>
            <a:r>
              <a:rPr lang="en-US" sz="2400" smtClean="0"/>
              <a:t>Yes,</a:t>
            </a:r>
            <a:r>
              <a:rPr lang="en-US" sz="2400" smtClean="0"/>
              <a:t> Who &amp; Why?</a:t>
            </a:r>
            <a:endParaRPr lang="en-US" sz="2400" dirty="0" smtClean="0"/>
          </a:p>
          <a:p>
            <a:r>
              <a:rPr lang="en-US" sz="2400" dirty="0" smtClean="0"/>
              <a:t>What does M.A.N.I.A. stand for?</a:t>
            </a:r>
          </a:p>
        </p:txBody>
      </p:sp>
    </p:spTree>
    <p:extLst>
      <p:ext uri="{BB962C8B-B14F-4D97-AF65-F5344CB8AC3E}">
        <p14:creationId xmlns:p14="http://schemas.microsoft.com/office/powerpoint/2010/main" val="10111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01436"/>
          </a:xfrm>
        </p:spPr>
        <p:txBody>
          <a:bodyPr/>
          <a:lstStyle/>
          <a:p>
            <a:r>
              <a:rPr lang="en-US" dirty="0" smtClean="0"/>
              <a:t>Review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762001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https://www.youtube.com/watch?v=8dapalh7BjM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7" y="1413165"/>
            <a:ext cx="7024254" cy="52681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702" y="426027"/>
            <a:ext cx="10018713" cy="852055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M.A.N.I.A.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42793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98764"/>
            <a:ext cx="10018713" cy="758536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393" y="2130135"/>
            <a:ext cx="5238607" cy="41182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Roman Empire conquered most of Europe &amp; parts of Asia &amp; Africa</a:t>
            </a:r>
          </a:p>
          <a:p>
            <a:r>
              <a:rPr lang="en-US" sz="2800" dirty="0" smtClean="0"/>
              <a:t>After the Fall of the Roman Empire there was the Dark Ages</a:t>
            </a:r>
          </a:p>
          <a:p>
            <a:r>
              <a:rPr lang="en-US" sz="2800" dirty="0" smtClean="0"/>
              <a:t>After the Dark Ages came the Birth of the Renaissance Period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53" y="2130135"/>
            <a:ext cx="6237415" cy="4260273"/>
          </a:xfrm>
        </p:spPr>
      </p:pic>
    </p:spTree>
    <p:extLst>
      <p:ext uri="{BB962C8B-B14F-4D97-AF65-F5344CB8AC3E}">
        <p14:creationId xmlns:p14="http://schemas.microsoft.com/office/powerpoint/2010/main" val="31405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20882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46" y="2138793"/>
            <a:ext cx="5818258" cy="3848101"/>
          </a:xfrm>
        </p:spPr>
        <p:txBody>
          <a:bodyPr>
            <a:noAutofit/>
          </a:bodyPr>
          <a:lstStyle/>
          <a:p>
            <a:r>
              <a:rPr lang="en-US" sz="2800" dirty="0" smtClean="0"/>
              <a:t>After the Renaissance was the </a:t>
            </a:r>
            <a:r>
              <a:rPr lang="en-US" sz="2800" i="1" dirty="0" smtClean="0"/>
              <a:t>Enlightenment Period </a:t>
            </a:r>
            <a:r>
              <a:rPr lang="en-US" sz="2800" dirty="0" smtClean="0"/>
              <a:t>in </a:t>
            </a:r>
            <a:r>
              <a:rPr lang="en-US" sz="2800" i="1" dirty="0" smtClean="0"/>
              <a:t>Italy</a:t>
            </a:r>
            <a:r>
              <a:rPr lang="en-US" sz="2800" dirty="0" smtClean="0"/>
              <a:t> &amp; </a:t>
            </a:r>
            <a:r>
              <a:rPr lang="en-US" sz="2800" i="1" dirty="0" smtClean="0"/>
              <a:t>France</a:t>
            </a:r>
          </a:p>
          <a:p>
            <a:r>
              <a:rPr lang="en-US" sz="2800" dirty="0" smtClean="0"/>
              <a:t>The Enlightenment spread throughout the World eventually producing 2 Major Revolutions (</a:t>
            </a:r>
            <a:r>
              <a:rPr lang="en-US" sz="2800" i="1" dirty="0" smtClean="0"/>
              <a:t>United States </a:t>
            </a:r>
            <a:r>
              <a:rPr lang="en-US" sz="2800" dirty="0" smtClean="0"/>
              <a:t>v </a:t>
            </a:r>
            <a:r>
              <a:rPr lang="en-US" sz="2800" i="1" dirty="0" smtClean="0"/>
              <a:t>Britain</a:t>
            </a:r>
            <a:r>
              <a:rPr lang="en-US" sz="2800" dirty="0" smtClean="0"/>
              <a:t> &amp; </a:t>
            </a:r>
            <a:r>
              <a:rPr lang="en-US" sz="2800" i="1" dirty="0" smtClean="0"/>
              <a:t>French Revolution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24" y="4264599"/>
            <a:ext cx="1453562" cy="171623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82" y="1683329"/>
            <a:ext cx="1526923" cy="1610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24" y="1783317"/>
            <a:ext cx="1453562" cy="1610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82" y="4264600"/>
            <a:ext cx="1526923" cy="1716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65" y="2817213"/>
            <a:ext cx="1626238" cy="20976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1550" y="3368842"/>
            <a:ext cx="1475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Mary Wollstonecraft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52670" y="3333750"/>
            <a:ext cx="1205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Thomas Hobbes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72275" y="5980834"/>
            <a:ext cx="1366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Sir Isaac Newton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961" y="5980833"/>
            <a:ext cx="107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Galileo Galilei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941198" y="4914900"/>
            <a:ext cx="91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John Locke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7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50718"/>
            <a:ext cx="10018713" cy="831275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739" y="2275046"/>
            <a:ext cx="6288088" cy="3804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Colonialists eventually won Independence from England and created a Constitution</a:t>
            </a:r>
          </a:p>
          <a:p>
            <a:r>
              <a:rPr lang="en-US" sz="3600" dirty="0" smtClean="0"/>
              <a:t>Inspired by the Americans, France revolted against its Monarch, King Louis XVI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12" y="1672938"/>
            <a:ext cx="4200968" cy="250420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01" y="4389017"/>
            <a:ext cx="5560079" cy="23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27364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445" y="3089561"/>
            <a:ext cx="6806045" cy="2279074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From the ashes of the French Revolution came a soldier who rose through the ranks to become a Great General &amp; </a:t>
            </a:r>
            <a:r>
              <a:rPr lang="en-US" sz="3200" dirty="0"/>
              <a:t>M</a:t>
            </a:r>
            <a:r>
              <a:rPr lang="en-US" sz="3200" dirty="0" smtClean="0"/>
              <a:t>ilitary Genius, </a:t>
            </a:r>
            <a:r>
              <a:rPr lang="en-US" sz="3200" i="1" dirty="0" smtClean="0"/>
              <a:t>Napoleon Bonaparte</a:t>
            </a:r>
            <a:endParaRPr lang="en-US" sz="32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966" y="1822932"/>
            <a:ext cx="2885525" cy="4812333"/>
          </a:xfrm>
        </p:spPr>
      </p:pic>
    </p:spTree>
    <p:extLst>
      <p:ext uri="{BB962C8B-B14F-4D97-AF65-F5344CB8AC3E}">
        <p14:creationId xmlns:p14="http://schemas.microsoft.com/office/powerpoint/2010/main" val="36341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20" y="415637"/>
            <a:ext cx="10018713" cy="758536"/>
          </a:xfrm>
        </p:spPr>
        <p:txBody>
          <a:bodyPr/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038" y="1827731"/>
            <a:ext cx="6359238" cy="4369513"/>
          </a:xfrm>
        </p:spPr>
        <p:txBody>
          <a:bodyPr>
            <a:noAutofit/>
          </a:bodyPr>
          <a:lstStyle/>
          <a:p>
            <a:r>
              <a:rPr lang="en-US" sz="2800" dirty="0" smtClean="0"/>
              <a:t>Napoleon eventually took political control of France &amp; became Emperor of France</a:t>
            </a:r>
          </a:p>
          <a:p>
            <a:r>
              <a:rPr lang="en-US" sz="2800" dirty="0" smtClean="0"/>
              <a:t>Napoleon’s lust for power eventually erupted into War in Europe conquering neighboring countries, and having major influence throughout Europe</a:t>
            </a:r>
          </a:p>
          <a:p>
            <a:r>
              <a:rPr lang="en-US" sz="2800" dirty="0" smtClean="0"/>
              <a:t>A strong sense of </a:t>
            </a:r>
            <a:r>
              <a:rPr lang="en-US" sz="2800" b="1" i="1" u="sng" dirty="0" smtClean="0"/>
              <a:t>N</a:t>
            </a:r>
            <a:r>
              <a:rPr lang="en-US" sz="2800" i="1" u="sng" dirty="0" smtClean="0"/>
              <a:t>ationalism</a:t>
            </a:r>
            <a:r>
              <a:rPr lang="en-US" sz="2800" dirty="0" smtClean="0"/>
              <a:t> took hold throughout Europe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6" y="1444259"/>
            <a:ext cx="5434444" cy="5136459"/>
          </a:xfrm>
        </p:spPr>
      </p:pic>
    </p:spTree>
    <p:extLst>
      <p:ext uri="{BB962C8B-B14F-4D97-AF65-F5344CB8AC3E}">
        <p14:creationId xmlns:p14="http://schemas.microsoft.com/office/powerpoint/2010/main" val="3461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311727"/>
            <a:ext cx="10018713" cy="789709"/>
          </a:xfrm>
        </p:spPr>
        <p:txBody>
          <a:bodyPr>
            <a:normAutofit/>
          </a:bodyPr>
          <a:lstStyle/>
          <a:p>
            <a:r>
              <a:rPr lang="en-US" dirty="0" smtClean="0"/>
              <a:t>Review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472" y="1101436"/>
            <a:ext cx="6099464" cy="5431915"/>
          </a:xfrm>
        </p:spPr>
        <p:txBody>
          <a:bodyPr>
            <a:noAutofit/>
          </a:bodyPr>
          <a:lstStyle/>
          <a:p>
            <a:r>
              <a:rPr lang="en-US" sz="2800" dirty="0" smtClean="0"/>
              <a:t>Like the Roman Empire, Napoleon’s empire became too large and his ego was too large to control.  Defeats in Russia &amp; at the Battle of Waterloo (England) started the downfall of Napoleon</a:t>
            </a:r>
          </a:p>
          <a:p>
            <a:r>
              <a:rPr lang="en-US" sz="2800" dirty="0" smtClean="0"/>
              <a:t>To prevent another empire gaining  too much power, the Congress of Vienna was convened to break up France’s control throughout Europe</a:t>
            </a:r>
          </a:p>
          <a:p>
            <a:r>
              <a:rPr lang="en-US" sz="2800" dirty="0" smtClean="0"/>
              <a:t>Many different </a:t>
            </a:r>
            <a:r>
              <a:rPr lang="en-US" sz="2800" b="1" i="1" u="sng" dirty="0" smtClean="0"/>
              <a:t>A</a:t>
            </a:r>
            <a:r>
              <a:rPr lang="en-US" sz="2800" i="1" u="sng" dirty="0" smtClean="0"/>
              <a:t>lliances</a:t>
            </a:r>
            <a:r>
              <a:rPr lang="en-US" sz="2800" dirty="0" smtClean="0"/>
              <a:t> were forged during this conference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7" y="1745672"/>
            <a:ext cx="5779132" cy="4787679"/>
          </a:xfrm>
        </p:spPr>
      </p:pic>
    </p:spTree>
    <p:extLst>
      <p:ext uri="{BB962C8B-B14F-4D97-AF65-F5344CB8AC3E}">
        <p14:creationId xmlns:p14="http://schemas.microsoft.com/office/powerpoint/2010/main" val="29018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458</TotalTime>
  <Words>580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Parallax</vt:lpstr>
      <vt:lpstr>The Great War (WWI)</vt:lpstr>
      <vt:lpstr>Review of History</vt:lpstr>
      <vt:lpstr>M.A.N.I.A.</vt:lpstr>
      <vt:lpstr>Review of Europe</vt:lpstr>
      <vt:lpstr>Review of Europe</vt:lpstr>
      <vt:lpstr>Review of Europe</vt:lpstr>
      <vt:lpstr>Review of Europe</vt:lpstr>
      <vt:lpstr>Review of Europe</vt:lpstr>
      <vt:lpstr>Review of Europe</vt:lpstr>
      <vt:lpstr>Review of Europe</vt:lpstr>
      <vt:lpstr>Review of Europe</vt:lpstr>
      <vt:lpstr>Review of Europe</vt:lpstr>
      <vt:lpstr>Review of Europe</vt:lpstr>
      <vt:lpstr>Prelude to War</vt:lpstr>
      <vt:lpstr>Group Assignment</vt:lpstr>
    </vt:vector>
  </TitlesOfParts>
  <Company>FUSD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 (WWI)</dc:title>
  <dc:creator>Bryan A. Dowdle</dc:creator>
  <cp:lastModifiedBy>Bryan A. Dowdle</cp:lastModifiedBy>
  <cp:revision>21</cp:revision>
  <dcterms:created xsi:type="dcterms:W3CDTF">2014-12-05T15:42:43Z</dcterms:created>
  <dcterms:modified xsi:type="dcterms:W3CDTF">2014-12-08T18:19:40Z</dcterms:modified>
</cp:coreProperties>
</file>