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61" r:id="rId6"/>
    <p:sldId id="269" r:id="rId7"/>
    <p:sldId id="259" r:id="rId8"/>
    <p:sldId id="270" r:id="rId9"/>
    <p:sldId id="262" r:id="rId10"/>
    <p:sldId id="263" r:id="rId11"/>
    <p:sldId id="264" r:id="rId12"/>
    <p:sldId id="265" r:id="rId13"/>
    <p:sldId id="266" r:id="rId14"/>
    <p:sldId id="267" r:id="rId15"/>
    <p:sldId id="268" r:id="rId16"/>
  </p:sldIdLst>
  <p:sldSz cx="12192000" cy="6858000"/>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67BB9-5F99-4D8D-B7BB-FFF3671FAC44}" type="doc">
      <dgm:prSet loTypeId="urn:microsoft.com/office/officeart/2005/8/layout/chart3" loCatId="cycle" qsTypeId="urn:microsoft.com/office/officeart/2005/8/quickstyle/simple1" qsCatId="simple" csTypeId="urn:microsoft.com/office/officeart/2005/8/colors/accent1_2" csCatId="accent1" phldr="1"/>
      <dgm:spPr/>
    </dgm:pt>
    <dgm:pt modelId="{A35250BA-7496-4F2E-AEF8-491BCEED492D}">
      <dgm:prSet phldrT="[Text]"/>
      <dgm:spPr/>
      <dgm:t>
        <a:bodyPr/>
        <a:lstStyle/>
        <a:p>
          <a:r>
            <a:rPr lang="en-US" dirty="0" smtClean="0"/>
            <a:t>Hitler</a:t>
          </a:r>
          <a:endParaRPr lang="en-US" dirty="0"/>
        </a:p>
      </dgm:t>
    </dgm:pt>
    <dgm:pt modelId="{149EAFD0-3EF9-4857-8DEA-56C298700E60}" type="parTrans" cxnId="{8FA94919-BF3E-4B29-842E-25FD77AB71EF}">
      <dgm:prSet/>
      <dgm:spPr/>
      <dgm:t>
        <a:bodyPr/>
        <a:lstStyle/>
        <a:p>
          <a:endParaRPr lang="en-US"/>
        </a:p>
      </dgm:t>
    </dgm:pt>
    <dgm:pt modelId="{E6A8660B-BA91-4BE2-A479-D489FDF874DD}" type="sibTrans" cxnId="{8FA94919-BF3E-4B29-842E-25FD77AB71EF}">
      <dgm:prSet/>
      <dgm:spPr/>
      <dgm:t>
        <a:bodyPr/>
        <a:lstStyle/>
        <a:p>
          <a:endParaRPr lang="en-US"/>
        </a:p>
      </dgm:t>
    </dgm:pt>
    <dgm:pt modelId="{7CFC7E7A-7CD0-4778-9825-EF84A063F8A2}">
      <dgm:prSet phldrT="[Text]"/>
      <dgm:spPr/>
      <dgm:t>
        <a:bodyPr/>
        <a:lstStyle/>
        <a:p>
          <a:r>
            <a:rPr lang="en-US" dirty="0" smtClean="0"/>
            <a:t>Mussolini</a:t>
          </a:r>
          <a:endParaRPr lang="en-US" dirty="0"/>
        </a:p>
      </dgm:t>
    </dgm:pt>
    <dgm:pt modelId="{4D9BB152-F8DD-4309-BD65-351E16CEE701}" type="parTrans" cxnId="{F428FC51-47DB-4B50-A9F8-E995A43B10E2}">
      <dgm:prSet/>
      <dgm:spPr/>
      <dgm:t>
        <a:bodyPr/>
        <a:lstStyle/>
        <a:p>
          <a:endParaRPr lang="en-US"/>
        </a:p>
      </dgm:t>
    </dgm:pt>
    <dgm:pt modelId="{80C54E8D-951D-4368-BF57-C001B4799DD2}" type="sibTrans" cxnId="{F428FC51-47DB-4B50-A9F8-E995A43B10E2}">
      <dgm:prSet/>
      <dgm:spPr/>
      <dgm:t>
        <a:bodyPr/>
        <a:lstStyle/>
        <a:p>
          <a:endParaRPr lang="en-US"/>
        </a:p>
      </dgm:t>
    </dgm:pt>
    <dgm:pt modelId="{E134020F-EA2D-4940-996D-4CBC0F9C69E3}">
      <dgm:prSet phldrT="[Text]"/>
      <dgm:spPr/>
      <dgm:t>
        <a:bodyPr/>
        <a:lstStyle/>
        <a:p>
          <a:r>
            <a:rPr lang="en-US" dirty="0" smtClean="0"/>
            <a:t>Stalin</a:t>
          </a:r>
          <a:endParaRPr lang="en-US" dirty="0"/>
        </a:p>
      </dgm:t>
    </dgm:pt>
    <dgm:pt modelId="{334E2D21-B290-45FB-9A72-E2F35074A852}" type="parTrans" cxnId="{37D4784C-1592-447F-B1BA-91C489CD5C87}">
      <dgm:prSet/>
      <dgm:spPr/>
      <dgm:t>
        <a:bodyPr/>
        <a:lstStyle/>
        <a:p>
          <a:endParaRPr lang="en-US"/>
        </a:p>
      </dgm:t>
    </dgm:pt>
    <dgm:pt modelId="{3A316F76-A967-4169-A6AD-1102C7B9789B}" type="sibTrans" cxnId="{37D4784C-1592-447F-B1BA-91C489CD5C87}">
      <dgm:prSet/>
      <dgm:spPr/>
      <dgm:t>
        <a:bodyPr/>
        <a:lstStyle/>
        <a:p>
          <a:endParaRPr lang="en-US"/>
        </a:p>
      </dgm:t>
    </dgm:pt>
    <dgm:pt modelId="{4C6D5832-9BD4-4288-920E-B1D96910CC62}" type="pres">
      <dgm:prSet presAssocID="{A8E67BB9-5F99-4D8D-B7BB-FFF3671FAC44}" presName="compositeShape" presStyleCnt="0">
        <dgm:presLayoutVars>
          <dgm:chMax val="7"/>
          <dgm:dir/>
          <dgm:resizeHandles val="exact"/>
        </dgm:presLayoutVars>
      </dgm:prSet>
      <dgm:spPr/>
    </dgm:pt>
    <dgm:pt modelId="{3678B31B-056F-400C-A9F8-57532335AE76}" type="pres">
      <dgm:prSet presAssocID="{A8E67BB9-5F99-4D8D-B7BB-FFF3671FAC44}" presName="wedge1" presStyleLbl="node1" presStyleIdx="0" presStyleCnt="3" custLinFactNeighborX="-4633" custLinFactNeighborY="2452"/>
      <dgm:spPr/>
    </dgm:pt>
    <dgm:pt modelId="{A1871FCB-1D6C-4FCD-9AD2-F536734CE258}" type="pres">
      <dgm:prSet presAssocID="{A8E67BB9-5F99-4D8D-B7BB-FFF3671FAC44}" presName="wedge1Tx" presStyleLbl="node1" presStyleIdx="0" presStyleCnt="3">
        <dgm:presLayoutVars>
          <dgm:chMax val="0"/>
          <dgm:chPref val="0"/>
          <dgm:bulletEnabled val="1"/>
        </dgm:presLayoutVars>
      </dgm:prSet>
      <dgm:spPr/>
    </dgm:pt>
    <dgm:pt modelId="{B42207C4-2DA6-47FE-8B68-C68233B53ED2}" type="pres">
      <dgm:prSet presAssocID="{A8E67BB9-5F99-4D8D-B7BB-FFF3671FAC44}" presName="wedge2" presStyleLbl="node1" presStyleIdx="1" presStyleCnt="3"/>
      <dgm:spPr/>
    </dgm:pt>
    <dgm:pt modelId="{0807D9E1-4456-4EFE-9208-AD13F199FBEF}" type="pres">
      <dgm:prSet presAssocID="{A8E67BB9-5F99-4D8D-B7BB-FFF3671FAC44}" presName="wedge2Tx" presStyleLbl="node1" presStyleIdx="1" presStyleCnt="3">
        <dgm:presLayoutVars>
          <dgm:chMax val="0"/>
          <dgm:chPref val="0"/>
          <dgm:bulletEnabled val="1"/>
        </dgm:presLayoutVars>
      </dgm:prSet>
      <dgm:spPr/>
    </dgm:pt>
    <dgm:pt modelId="{2C43559F-B651-4043-AE30-ED7113EA54F2}" type="pres">
      <dgm:prSet presAssocID="{A8E67BB9-5F99-4D8D-B7BB-FFF3671FAC44}" presName="wedge3" presStyleLbl="node1" presStyleIdx="2" presStyleCnt="3"/>
      <dgm:spPr/>
    </dgm:pt>
    <dgm:pt modelId="{3F577E2C-D7E0-4953-A6C3-2CD04EF436BC}" type="pres">
      <dgm:prSet presAssocID="{A8E67BB9-5F99-4D8D-B7BB-FFF3671FAC44}" presName="wedge3Tx" presStyleLbl="node1" presStyleIdx="2" presStyleCnt="3">
        <dgm:presLayoutVars>
          <dgm:chMax val="0"/>
          <dgm:chPref val="0"/>
          <dgm:bulletEnabled val="1"/>
        </dgm:presLayoutVars>
      </dgm:prSet>
      <dgm:spPr/>
    </dgm:pt>
  </dgm:ptLst>
  <dgm:cxnLst>
    <dgm:cxn modelId="{4AFAF606-F7D7-40B5-A7C0-829055472460}" type="presOf" srcId="{7CFC7E7A-7CD0-4778-9825-EF84A063F8A2}" destId="{B42207C4-2DA6-47FE-8B68-C68233B53ED2}" srcOrd="0" destOrd="0" presId="urn:microsoft.com/office/officeart/2005/8/layout/chart3"/>
    <dgm:cxn modelId="{556C6F07-89D5-4C04-8E90-AF1D6542E41B}" type="presOf" srcId="{A8E67BB9-5F99-4D8D-B7BB-FFF3671FAC44}" destId="{4C6D5832-9BD4-4288-920E-B1D96910CC62}" srcOrd="0" destOrd="0" presId="urn:microsoft.com/office/officeart/2005/8/layout/chart3"/>
    <dgm:cxn modelId="{8FA94919-BF3E-4B29-842E-25FD77AB71EF}" srcId="{A8E67BB9-5F99-4D8D-B7BB-FFF3671FAC44}" destId="{A35250BA-7496-4F2E-AEF8-491BCEED492D}" srcOrd="0" destOrd="0" parTransId="{149EAFD0-3EF9-4857-8DEA-56C298700E60}" sibTransId="{E6A8660B-BA91-4BE2-A479-D489FDF874DD}"/>
    <dgm:cxn modelId="{F428FC51-47DB-4B50-A9F8-E995A43B10E2}" srcId="{A8E67BB9-5F99-4D8D-B7BB-FFF3671FAC44}" destId="{7CFC7E7A-7CD0-4778-9825-EF84A063F8A2}" srcOrd="1" destOrd="0" parTransId="{4D9BB152-F8DD-4309-BD65-351E16CEE701}" sibTransId="{80C54E8D-951D-4368-BF57-C001B4799DD2}"/>
    <dgm:cxn modelId="{EBAC34CF-E8B1-496B-92A5-452F03B8D8FC}" type="presOf" srcId="{7CFC7E7A-7CD0-4778-9825-EF84A063F8A2}" destId="{0807D9E1-4456-4EFE-9208-AD13F199FBEF}" srcOrd="1" destOrd="0" presId="urn:microsoft.com/office/officeart/2005/8/layout/chart3"/>
    <dgm:cxn modelId="{37D4784C-1592-447F-B1BA-91C489CD5C87}" srcId="{A8E67BB9-5F99-4D8D-B7BB-FFF3671FAC44}" destId="{E134020F-EA2D-4940-996D-4CBC0F9C69E3}" srcOrd="2" destOrd="0" parTransId="{334E2D21-B290-45FB-9A72-E2F35074A852}" sibTransId="{3A316F76-A967-4169-A6AD-1102C7B9789B}"/>
    <dgm:cxn modelId="{E5FC9780-BD55-4150-94A6-9C6F10AE9E06}" type="presOf" srcId="{E134020F-EA2D-4940-996D-4CBC0F9C69E3}" destId="{3F577E2C-D7E0-4953-A6C3-2CD04EF436BC}" srcOrd="1" destOrd="0" presId="urn:microsoft.com/office/officeart/2005/8/layout/chart3"/>
    <dgm:cxn modelId="{7B162816-D720-470B-AFE0-FB49E4236A1F}" type="presOf" srcId="{A35250BA-7496-4F2E-AEF8-491BCEED492D}" destId="{3678B31B-056F-400C-A9F8-57532335AE76}" srcOrd="0" destOrd="0" presId="urn:microsoft.com/office/officeart/2005/8/layout/chart3"/>
    <dgm:cxn modelId="{5EFDB8E6-CEE5-4181-9439-0374EAF91E93}" type="presOf" srcId="{A35250BA-7496-4F2E-AEF8-491BCEED492D}" destId="{A1871FCB-1D6C-4FCD-9AD2-F536734CE258}" srcOrd="1" destOrd="0" presId="urn:microsoft.com/office/officeart/2005/8/layout/chart3"/>
    <dgm:cxn modelId="{FF3D4DB5-43EA-4C0D-A0EE-B51BAA196F59}" type="presOf" srcId="{E134020F-EA2D-4940-996D-4CBC0F9C69E3}" destId="{2C43559F-B651-4043-AE30-ED7113EA54F2}" srcOrd="0" destOrd="0" presId="urn:microsoft.com/office/officeart/2005/8/layout/chart3"/>
    <dgm:cxn modelId="{DEAB54FF-00D6-48F6-8884-71BA2A16931A}" type="presParOf" srcId="{4C6D5832-9BD4-4288-920E-B1D96910CC62}" destId="{3678B31B-056F-400C-A9F8-57532335AE76}" srcOrd="0" destOrd="0" presId="urn:microsoft.com/office/officeart/2005/8/layout/chart3"/>
    <dgm:cxn modelId="{7AB91723-71DD-4BE2-A72A-00DFC9C4F093}" type="presParOf" srcId="{4C6D5832-9BD4-4288-920E-B1D96910CC62}" destId="{A1871FCB-1D6C-4FCD-9AD2-F536734CE258}" srcOrd="1" destOrd="0" presId="urn:microsoft.com/office/officeart/2005/8/layout/chart3"/>
    <dgm:cxn modelId="{B5432798-6C0C-4C05-99F9-3C8FC844E6C0}" type="presParOf" srcId="{4C6D5832-9BD4-4288-920E-B1D96910CC62}" destId="{B42207C4-2DA6-47FE-8B68-C68233B53ED2}" srcOrd="2" destOrd="0" presId="urn:microsoft.com/office/officeart/2005/8/layout/chart3"/>
    <dgm:cxn modelId="{F7838F57-6D87-4E40-809D-221C8E907D83}" type="presParOf" srcId="{4C6D5832-9BD4-4288-920E-B1D96910CC62}" destId="{0807D9E1-4456-4EFE-9208-AD13F199FBEF}" srcOrd="3" destOrd="0" presId="urn:microsoft.com/office/officeart/2005/8/layout/chart3"/>
    <dgm:cxn modelId="{52E58B42-50D0-4A74-A91A-F5968FB17B7F}" type="presParOf" srcId="{4C6D5832-9BD4-4288-920E-B1D96910CC62}" destId="{2C43559F-B651-4043-AE30-ED7113EA54F2}" srcOrd="4" destOrd="0" presId="urn:microsoft.com/office/officeart/2005/8/layout/chart3"/>
    <dgm:cxn modelId="{8FBD5ACD-15E4-4182-94A8-166DE6B038D4}" type="presParOf" srcId="{4C6D5832-9BD4-4288-920E-B1D96910CC62}" destId="{3F577E2C-D7E0-4953-A6C3-2CD04EF436BC}"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B31B-056F-400C-A9F8-57532335AE76}">
      <dsp:nvSpPr>
        <dsp:cNvPr id="0" name=""/>
        <dsp:cNvSpPr/>
      </dsp:nvSpPr>
      <dsp:spPr>
        <a:xfrm>
          <a:off x="3233285" y="317048"/>
          <a:ext cx="3023044" cy="3023044"/>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Hitler</a:t>
          </a:r>
          <a:endParaRPr lang="en-US" sz="2500" kern="1200" dirty="0"/>
        </a:p>
      </dsp:txBody>
      <dsp:txXfrm>
        <a:off x="4876885" y="874872"/>
        <a:ext cx="1025675" cy="1007681"/>
      </dsp:txXfrm>
    </dsp:sp>
    <dsp:sp modelId="{B42207C4-2DA6-47FE-8B68-C68233B53ED2}">
      <dsp:nvSpPr>
        <dsp:cNvPr id="0" name=""/>
        <dsp:cNvSpPr/>
      </dsp:nvSpPr>
      <dsp:spPr>
        <a:xfrm>
          <a:off x="3217512" y="332894"/>
          <a:ext cx="3023044" cy="3023044"/>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Mussolini</a:t>
          </a:r>
          <a:endParaRPr lang="en-US" sz="2500" kern="1200" dirty="0"/>
        </a:p>
      </dsp:txBody>
      <dsp:txXfrm>
        <a:off x="4045250" y="2240292"/>
        <a:ext cx="1367567" cy="935704"/>
      </dsp:txXfrm>
    </dsp:sp>
    <dsp:sp modelId="{2C43559F-B651-4043-AE30-ED7113EA54F2}">
      <dsp:nvSpPr>
        <dsp:cNvPr id="0" name=""/>
        <dsp:cNvSpPr/>
      </dsp:nvSpPr>
      <dsp:spPr>
        <a:xfrm>
          <a:off x="3217512" y="332894"/>
          <a:ext cx="3023044" cy="3023044"/>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Stalin</a:t>
          </a:r>
          <a:endParaRPr lang="en-US" sz="2500" kern="1200" dirty="0"/>
        </a:p>
      </dsp:txBody>
      <dsp:txXfrm>
        <a:off x="3541409" y="926707"/>
        <a:ext cx="1025675" cy="100768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1/26/2014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1/26/2014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0XvdMJ-KIZY" TargetMode="External"/><Relationship Id="rId2" Type="http://schemas.openxmlformats.org/officeDocument/2006/relationships/hyperlink" Target="http://www.youtube.com/watch?v=UmKxKylgtm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Totalitarianism Vocabulary  Review</a:t>
            </a:r>
            <a:endParaRPr lang="en-US" dirty="0"/>
          </a:p>
        </p:txBody>
      </p:sp>
      <p:sp>
        <p:nvSpPr>
          <p:cNvPr id="3" name="Subtitle 2"/>
          <p:cNvSpPr>
            <a:spLocks noGrp="1"/>
          </p:cNvSpPr>
          <p:nvPr>
            <p:ph type="subTitle" idx="1"/>
          </p:nvPr>
        </p:nvSpPr>
        <p:spPr/>
        <p:txBody>
          <a:bodyPr/>
          <a:lstStyle/>
          <a:p>
            <a:r>
              <a:rPr lang="en-US" dirty="0" smtClean="0"/>
              <a:t>Khan</a:t>
            </a:r>
            <a:endParaRPr lang="en-US" dirty="0"/>
          </a:p>
        </p:txBody>
      </p:sp>
    </p:spTree>
    <p:extLst>
      <p:ext uri="{BB962C8B-B14F-4D97-AF65-F5344CB8AC3E}">
        <p14:creationId xmlns:p14="http://schemas.microsoft.com/office/powerpoint/2010/main" val="22117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Facism</a:t>
            </a:r>
            <a:endParaRPr lang="en-US" dirty="0"/>
          </a:p>
        </p:txBody>
      </p:sp>
      <p:sp>
        <p:nvSpPr>
          <p:cNvPr id="3" name="Content Placeholder 2"/>
          <p:cNvSpPr>
            <a:spLocks noGrp="1"/>
          </p:cNvSpPr>
          <p:nvPr>
            <p:ph idx="1"/>
          </p:nvPr>
        </p:nvSpPr>
        <p:spPr>
          <a:xfrm>
            <a:off x="680322" y="2336873"/>
            <a:ext cx="6280652" cy="3599316"/>
          </a:xfrm>
        </p:spPr>
        <p:txBody>
          <a:bodyPr/>
          <a:lstStyle/>
          <a:p>
            <a:r>
              <a:rPr lang="en-US" dirty="0"/>
              <a:t>A political system headed by a dictator that calls for extreme nationalism and racism and no tolerance of opposition</a:t>
            </a:r>
            <a:endParaRPr lang="en-US" dirty="0"/>
          </a:p>
        </p:txBody>
      </p:sp>
      <p:pic>
        <p:nvPicPr>
          <p:cNvPr id="4" name="Picture 3"/>
          <p:cNvPicPr>
            <a:picLocks noChangeAspect="1"/>
          </p:cNvPicPr>
          <p:nvPr/>
        </p:nvPicPr>
        <p:blipFill>
          <a:blip r:embed="rId2"/>
          <a:stretch>
            <a:fillRect/>
          </a:stretch>
        </p:blipFill>
        <p:spPr>
          <a:xfrm>
            <a:off x="6796217" y="-8052"/>
            <a:ext cx="4903210" cy="6866052"/>
          </a:xfrm>
          <a:prstGeom prst="rect">
            <a:avLst/>
          </a:prstGeom>
        </p:spPr>
      </p:pic>
    </p:spTree>
    <p:extLst>
      <p:ext uri="{BB962C8B-B14F-4D97-AF65-F5344CB8AC3E}">
        <p14:creationId xmlns:p14="http://schemas.microsoft.com/office/powerpoint/2010/main" val="620572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Benito Mussolini</a:t>
            </a:r>
            <a:br>
              <a:rPr lang="en-US" dirty="0"/>
            </a:br>
            <a:endParaRPr lang="en-US" dirty="0"/>
          </a:p>
        </p:txBody>
      </p:sp>
      <p:sp>
        <p:nvSpPr>
          <p:cNvPr id="3" name="Content Placeholder 2"/>
          <p:cNvSpPr>
            <a:spLocks noGrp="1"/>
          </p:cNvSpPr>
          <p:nvPr>
            <p:ph sz="half" idx="1"/>
          </p:nvPr>
        </p:nvSpPr>
        <p:spPr>
          <a:xfrm>
            <a:off x="-57665" y="1961318"/>
            <a:ext cx="10618573" cy="3974871"/>
          </a:xfrm>
        </p:spPr>
        <p:txBody>
          <a:bodyPr>
            <a:normAutofit/>
          </a:bodyPr>
          <a:lstStyle/>
          <a:p>
            <a:r>
              <a:rPr lang="en-US" dirty="0"/>
              <a:t>Italian fascist dictator (1883-1945</a:t>
            </a:r>
            <a:r>
              <a:rPr lang="en-US" dirty="0" smtClean="0"/>
              <a:t>)</a:t>
            </a:r>
          </a:p>
          <a:p>
            <a:r>
              <a:rPr lang="en-US" dirty="0"/>
              <a:t>He just wanted to rule Italy and be popular. He tried to do that by making Italians feel like the Roman Empire was back. He reestablished order through force and ran things like a Roman dictatorship. He invaded North Africa and Greece, the same places the Romans invaded. His mistake was getting involved with Hitler who dragged Italy into a war with the US.</a:t>
            </a:r>
            <a:endParaRPr lang="en-US" dirty="0"/>
          </a:p>
        </p:txBody>
      </p:sp>
      <p:sp>
        <p:nvSpPr>
          <p:cNvPr id="5" name="Content Placeholder 4"/>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2048407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Nazism</a:t>
            </a:r>
            <a:br>
              <a:rPr lang="en-US" dirty="0"/>
            </a:br>
            <a:endParaRPr lang="en-US" dirty="0"/>
          </a:p>
        </p:txBody>
      </p:sp>
      <p:sp>
        <p:nvSpPr>
          <p:cNvPr id="3" name="Content Placeholder 2"/>
          <p:cNvSpPr>
            <a:spLocks noGrp="1"/>
          </p:cNvSpPr>
          <p:nvPr>
            <p:ph idx="1"/>
          </p:nvPr>
        </p:nvSpPr>
        <p:spPr/>
        <p:txBody>
          <a:bodyPr/>
          <a:lstStyle/>
          <a:p>
            <a:r>
              <a:rPr lang="en-US" dirty="0"/>
              <a:t>a form of socialism featuring racism and expansionism</a:t>
            </a:r>
            <a:endParaRPr lang="en-US" dirty="0"/>
          </a:p>
        </p:txBody>
      </p:sp>
      <p:pic>
        <p:nvPicPr>
          <p:cNvPr id="4" name="Picture 3"/>
          <p:cNvPicPr>
            <a:picLocks noChangeAspect="1"/>
          </p:cNvPicPr>
          <p:nvPr/>
        </p:nvPicPr>
        <p:blipFill>
          <a:blip r:embed="rId2"/>
          <a:stretch>
            <a:fillRect/>
          </a:stretch>
        </p:blipFill>
        <p:spPr>
          <a:xfrm>
            <a:off x="3802534" y="2832529"/>
            <a:ext cx="3829050" cy="3829050"/>
          </a:xfrm>
          <a:prstGeom prst="rect">
            <a:avLst/>
          </a:prstGeom>
        </p:spPr>
      </p:pic>
    </p:spTree>
    <p:extLst>
      <p:ext uri="{BB962C8B-B14F-4D97-AF65-F5344CB8AC3E}">
        <p14:creationId xmlns:p14="http://schemas.microsoft.com/office/powerpoint/2010/main" val="2041060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Adolf Hitler</a:t>
            </a:r>
            <a:br>
              <a:rPr lang="en-US" dirty="0"/>
            </a:br>
            <a:endParaRPr lang="en-US" dirty="0"/>
          </a:p>
        </p:txBody>
      </p:sp>
      <p:sp>
        <p:nvSpPr>
          <p:cNvPr id="3" name="Content Placeholder 2"/>
          <p:cNvSpPr>
            <a:spLocks noGrp="1"/>
          </p:cNvSpPr>
          <p:nvPr>
            <p:ph idx="1"/>
          </p:nvPr>
        </p:nvSpPr>
        <p:spPr/>
        <p:txBody>
          <a:bodyPr/>
          <a:lstStyle/>
          <a:p>
            <a:r>
              <a:rPr lang="en-US" dirty="0"/>
              <a:t>German Nazi dictator during World War II (1889-1945</a:t>
            </a:r>
            <a:r>
              <a:rPr lang="en-US" dirty="0" smtClean="0"/>
              <a:t>)</a:t>
            </a:r>
          </a:p>
          <a:p>
            <a:r>
              <a:rPr lang="en-US" dirty="0"/>
              <a:t>Hitler’s goal </a:t>
            </a:r>
            <a:r>
              <a:rPr lang="en-US" dirty="0"/>
              <a:t/>
            </a:r>
            <a:br>
              <a:rPr lang="en-US" dirty="0"/>
            </a:br>
            <a:r>
              <a:rPr lang="en-US" dirty="0"/>
              <a:t>(1) Wiping out all </a:t>
            </a:r>
            <a:r>
              <a:rPr lang="en-US" dirty="0" err="1"/>
              <a:t>jews</a:t>
            </a:r>
            <a:r>
              <a:rPr lang="en-US" dirty="0"/>
              <a:t> from the face of Earth to maintain purity of German race </a:t>
            </a:r>
            <a:r>
              <a:rPr lang="en-US" dirty="0"/>
              <a:t/>
            </a:r>
            <a:br>
              <a:rPr lang="en-US" dirty="0"/>
            </a:br>
            <a:r>
              <a:rPr lang="en-US" dirty="0"/>
              <a:t>(2) brutal enslavement of all people in Poland , Russia , </a:t>
            </a:r>
            <a:r>
              <a:rPr lang="en-US" dirty="0" err="1"/>
              <a:t>Easten</a:t>
            </a:r>
            <a:r>
              <a:rPr lang="en-US" dirty="0"/>
              <a:t> Europe </a:t>
            </a:r>
            <a:r>
              <a:rPr lang="en-US" dirty="0"/>
              <a:t/>
            </a:r>
            <a:br>
              <a:rPr lang="en-US" dirty="0"/>
            </a:br>
            <a:r>
              <a:rPr lang="en-US" dirty="0"/>
              <a:t>(3) Making Germany a super power </a:t>
            </a:r>
            <a:r>
              <a:rPr lang="en-US" dirty="0"/>
              <a:t/>
            </a:r>
            <a:br>
              <a:rPr lang="en-US" dirty="0"/>
            </a:br>
            <a:r>
              <a:rPr lang="en-US" dirty="0"/>
              <a:t>(4) Finding new lands </a:t>
            </a:r>
            <a:r>
              <a:rPr lang="en-US" dirty="0" smtClean="0"/>
              <a:t>for </a:t>
            </a:r>
            <a:r>
              <a:rPr lang="en-US" dirty="0"/>
              <a:t>Germans to settle. </a:t>
            </a:r>
            <a:r>
              <a:rPr lang="en-US" dirty="0"/>
              <a:t/>
            </a:r>
            <a:br>
              <a:rPr lang="en-US" dirty="0"/>
            </a:br>
            <a:r>
              <a:rPr lang="en-US" dirty="0"/>
              <a:t>(5)Invading &amp; Controlling whole of Europe. </a:t>
            </a:r>
            <a:endParaRPr lang="en-US" dirty="0"/>
          </a:p>
        </p:txBody>
      </p:sp>
    </p:spTree>
    <p:extLst>
      <p:ext uri="{BB962C8B-B14F-4D97-AF65-F5344CB8AC3E}">
        <p14:creationId xmlns:p14="http://schemas.microsoft.com/office/powerpoint/2010/main" val="964123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Lebensraum</a:t>
            </a:r>
            <a:br>
              <a:rPr lang="en-US" dirty="0"/>
            </a:br>
            <a:endParaRPr lang="en-US" dirty="0"/>
          </a:p>
        </p:txBody>
      </p:sp>
      <p:sp>
        <p:nvSpPr>
          <p:cNvPr id="3" name="Content Placeholder 2"/>
          <p:cNvSpPr>
            <a:spLocks noGrp="1"/>
          </p:cNvSpPr>
          <p:nvPr>
            <p:ph idx="1"/>
          </p:nvPr>
        </p:nvSpPr>
        <p:spPr/>
        <p:txBody>
          <a:bodyPr/>
          <a:lstStyle/>
          <a:p>
            <a:r>
              <a:rPr lang="en-US" dirty="0"/>
              <a:t>Hitler's expansionist theory based on a drive to acquire "living space" for the German </a:t>
            </a:r>
            <a:r>
              <a:rPr lang="en-US" dirty="0" smtClean="0"/>
              <a:t>people</a:t>
            </a:r>
          </a:p>
          <a:p>
            <a:endParaRPr lang="en-US" dirty="0"/>
          </a:p>
          <a:p>
            <a:endParaRPr lang="en-US" dirty="0"/>
          </a:p>
        </p:txBody>
      </p:sp>
    </p:spTree>
    <p:extLst>
      <p:ext uri="{BB962C8B-B14F-4D97-AF65-F5344CB8AC3E}">
        <p14:creationId xmlns:p14="http://schemas.microsoft.com/office/powerpoint/2010/main" val="3240731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4989666"/>
              </p:ext>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7078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The New vocabulary </a:t>
            </a:r>
            <a:endParaRPr lang="en-US" dirty="0"/>
          </a:p>
        </p:txBody>
      </p:sp>
      <p:sp>
        <p:nvSpPr>
          <p:cNvPr id="11" name="Text Placeholder 10"/>
          <p:cNvSpPr>
            <a:spLocks noGrp="1"/>
          </p:cNvSpPr>
          <p:nvPr>
            <p:ph type="body" idx="1"/>
          </p:nvPr>
        </p:nvSpPr>
        <p:spPr/>
        <p:txBody>
          <a:bodyPr/>
          <a:lstStyle/>
          <a:p>
            <a:endParaRPr lang="en-US"/>
          </a:p>
        </p:txBody>
      </p:sp>
      <p:sp>
        <p:nvSpPr>
          <p:cNvPr id="14" name="Text Placeholder 13"/>
          <p:cNvSpPr>
            <a:spLocks noGrp="1"/>
          </p:cNvSpPr>
          <p:nvPr>
            <p:ph type="body" sz="half" idx="15"/>
          </p:nvPr>
        </p:nvSpPr>
        <p:spPr>
          <a:xfrm>
            <a:off x="680322" y="1993557"/>
            <a:ext cx="3049702" cy="3942629"/>
          </a:xfrm>
        </p:spPr>
        <p:txBody>
          <a:bodyPr>
            <a:normAutofit/>
          </a:bodyPr>
          <a:lstStyle/>
          <a:p>
            <a:r>
              <a:rPr lang="en-US" dirty="0"/>
              <a:t>Bolsheviks</a:t>
            </a:r>
          </a:p>
          <a:p>
            <a:r>
              <a:rPr lang="en-US" dirty="0" smtClean="0"/>
              <a:t>V</a:t>
            </a:r>
            <a:r>
              <a:rPr lang="en-US" dirty="0"/>
              <a:t>. I. Lenin</a:t>
            </a:r>
          </a:p>
          <a:p>
            <a:r>
              <a:rPr lang="en-US" dirty="0"/>
              <a:t>Rasputin</a:t>
            </a:r>
          </a:p>
          <a:p>
            <a:r>
              <a:rPr lang="en-US" dirty="0"/>
              <a:t>provisional government</a:t>
            </a:r>
          </a:p>
          <a:p>
            <a:r>
              <a:rPr lang="en-US" dirty="0"/>
              <a:t>soviet</a:t>
            </a:r>
          </a:p>
          <a:p>
            <a:r>
              <a:rPr lang="en-US" dirty="0" smtClean="0"/>
              <a:t>Joseph </a:t>
            </a:r>
            <a:r>
              <a:rPr lang="en-US" dirty="0"/>
              <a:t>Stalin</a:t>
            </a:r>
          </a:p>
          <a:p>
            <a:r>
              <a:rPr lang="en-US" dirty="0" smtClean="0"/>
              <a:t>Totalitarianism</a:t>
            </a:r>
            <a:endParaRPr lang="en-US" dirty="0"/>
          </a:p>
          <a:p>
            <a:r>
              <a:rPr lang="en-US" dirty="0"/>
              <a:t>Command Economy</a:t>
            </a:r>
          </a:p>
          <a:p>
            <a:r>
              <a:rPr lang="en-US" dirty="0"/>
              <a:t>Five Year Plan</a:t>
            </a:r>
          </a:p>
          <a:p>
            <a:r>
              <a:rPr lang="en-US" dirty="0"/>
              <a:t>Collective Farm</a:t>
            </a:r>
          </a:p>
          <a:p>
            <a:r>
              <a:rPr lang="en-US" dirty="0"/>
              <a:t>Great </a:t>
            </a:r>
            <a:r>
              <a:rPr lang="en-US" dirty="0" smtClean="0"/>
              <a:t>Purge</a:t>
            </a:r>
            <a:endParaRPr lang="en-US" dirty="0"/>
          </a:p>
        </p:txBody>
      </p:sp>
      <p:sp>
        <p:nvSpPr>
          <p:cNvPr id="12" name="Text Placeholder 11"/>
          <p:cNvSpPr>
            <a:spLocks noGrp="1"/>
          </p:cNvSpPr>
          <p:nvPr>
            <p:ph type="body" sz="quarter" idx="3"/>
          </p:nvPr>
        </p:nvSpPr>
        <p:spPr/>
        <p:txBody>
          <a:bodyPr/>
          <a:lstStyle/>
          <a:p>
            <a:endParaRPr lang="en-US"/>
          </a:p>
        </p:txBody>
      </p:sp>
      <p:sp>
        <p:nvSpPr>
          <p:cNvPr id="15" name="Text Placeholder 14"/>
          <p:cNvSpPr>
            <a:spLocks noGrp="1"/>
          </p:cNvSpPr>
          <p:nvPr>
            <p:ph type="body" sz="half" idx="16"/>
          </p:nvPr>
        </p:nvSpPr>
        <p:spPr/>
        <p:txBody>
          <a:bodyPr>
            <a:normAutofit/>
          </a:bodyPr>
          <a:lstStyle/>
          <a:p>
            <a:r>
              <a:rPr lang="en-US" dirty="0"/>
              <a:t>*Franklin Delano Roosevelt</a:t>
            </a:r>
          </a:p>
          <a:p>
            <a:r>
              <a:rPr lang="en-US" dirty="0"/>
              <a:t>*New Deal</a:t>
            </a:r>
          </a:p>
          <a:p>
            <a:r>
              <a:rPr lang="en-US" dirty="0" smtClean="0"/>
              <a:t>*Weimar </a:t>
            </a:r>
            <a:r>
              <a:rPr lang="en-US" dirty="0"/>
              <a:t>Republic</a:t>
            </a:r>
          </a:p>
          <a:p>
            <a:r>
              <a:rPr lang="en-US" dirty="0" smtClean="0"/>
              <a:t>*Dawes </a:t>
            </a:r>
            <a:r>
              <a:rPr lang="en-US" dirty="0"/>
              <a:t>Plan</a:t>
            </a:r>
          </a:p>
          <a:p>
            <a:r>
              <a:rPr lang="en-US" dirty="0"/>
              <a:t>*Hyperinflation</a:t>
            </a:r>
          </a:p>
          <a:p>
            <a:r>
              <a:rPr lang="en-US" dirty="0"/>
              <a:t>*fascism</a:t>
            </a:r>
          </a:p>
          <a:p>
            <a:r>
              <a:rPr lang="en-US" dirty="0"/>
              <a:t>*Benito Mussolini</a:t>
            </a:r>
          </a:p>
          <a:p>
            <a:r>
              <a:rPr lang="en-US" dirty="0"/>
              <a:t>*Adolph </a:t>
            </a:r>
            <a:r>
              <a:rPr lang="en-US" dirty="0" smtClean="0"/>
              <a:t>Hitler</a:t>
            </a:r>
            <a:endParaRPr lang="en-US" dirty="0"/>
          </a:p>
        </p:txBody>
      </p:sp>
      <p:sp>
        <p:nvSpPr>
          <p:cNvPr id="13" name="Text Placeholder 12"/>
          <p:cNvSpPr>
            <a:spLocks noGrp="1"/>
          </p:cNvSpPr>
          <p:nvPr>
            <p:ph type="body" sz="quarter" idx="13"/>
          </p:nvPr>
        </p:nvSpPr>
        <p:spPr/>
        <p:txBody>
          <a:bodyPr/>
          <a:lstStyle/>
          <a:p>
            <a:endParaRPr lang="en-US"/>
          </a:p>
        </p:txBody>
      </p:sp>
      <p:sp>
        <p:nvSpPr>
          <p:cNvPr id="16" name="Text Placeholder 15"/>
          <p:cNvSpPr>
            <a:spLocks noGrp="1"/>
          </p:cNvSpPr>
          <p:nvPr>
            <p:ph type="body" sz="half" idx="17"/>
          </p:nvPr>
        </p:nvSpPr>
        <p:spPr/>
        <p:txBody>
          <a:bodyPr/>
          <a:lstStyle/>
          <a:p>
            <a:r>
              <a:rPr lang="en-US" dirty="0"/>
              <a:t>*</a:t>
            </a:r>
            <a:r>
              <a:rPr lang="en-US" dirty="0" err="1"/>
              <a:t>Naziism</a:t>
            </a:r>
            <a:endParaRPr lang="en-US" dirty="0"/>
          </a:p>
          <a:p>
            <a:r>
              <a:rPr lang="en-US" dirty="0"/>
              <a:t>*Mein </a:t>
            </a:r>
            <a:r>
              <a:rPr lang="en-US" dirty="0" err="1"/>
              <a:t>Kampf</a:t>
            </a:r>
            <a:endParaRPr lang="en-US" dirty="0"/>
          </a:p>
          <a:p>
            <a:r>
              <a:rPr lang="en-US" dirty="0"/>
              <a:t>*lebensraum</a:t>
            </a:r>
          </a:p>
          <a:p>
            <a:r>
              <a:rPr lang="en-US" dirty="0"/>
              <a:t>*appeasement</a:t>
            </a:r>
          </a:p>
          <a:p>
            <a:r>
              <a:rPr lang="en-US" dirty="0" smtClean="0"/>
              <a:t>*Axis </a:t>
            </a:r>
            <a:r>
              <a:rPr lang="en-US" dirty="0"/>
              <a:t>Powers</a:t>
            </a:r>
          </a:p>
          <a:p>
            <a:r>
              <a:rPr lang="en-US" dirty="0" smtClean="0"/>
              <a:t>*Francisco </a:t>
            </a:r>
            <a:r>
              <a:rPr lang="en-US" dirty="0"/>
              <a:t>Franco</a:t>
            </a:r>
          </a:p>
          <a:p>
            <a:r>
              <a:rPr lang="en-US" dirty="0" smtClean="0"/>
              <a:t>*isolationism</a:t>
            </a:r>
            <a:endParaRPr lang="en-US" dirty="0"/>
          </a:p>
          <a:p>
            <a:r>
              <a:rPr lang="en-US" dirty="0" smtClean="0"/>
              <a:t>*Third </a:t>
            </a:r>
            <a:r>
              <a:rPr lang="en-US" dirty="0"/>
              <a:t>Reich</a:t>
            </a:r>
          </a:p>
          <a:p>
            <a:r>
              <a:rPr lang="en-US" dirty="0" smtClean="0"/>
              <a:t>*Munich </a:t>
            </a:r>
            <a:r>
              <a:rPr lang="en-US" dirty="0"/>
              <a:t>Conference</a:t>
            </a:r>
          </a:p>
          <a:p>
            <a:endParaRPr lang="en-US" dirty="0"/>
          </a:p>
          <a:p>
            <a:endParaRPr lang="en-US" dirty="0"/>
          </a:p>
          <a:p>
            <a:endParaRPr lang="en-US" dirty="0"/>
          </a:p>
        </p:txBody>
      </p:sp>
    </p:spTree>
    <p:extLst>
      <p:ext uri="{BB962C8B-B14F-4D97-AF65-F5344CB8AC3E}">
        <p14:creationId xmlns:p14="http://schemas.microsoft.com/office/powerpoint/2010/main" val="1606794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Bolsheviks*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A faction of Marxist Russian Social Democratic Labor Party who ultimately became the first Communist Party of the Soviet Union under the leadership of Vladimir Lenin*</a:t>
            </a:r>
            <a:endParaRPr lang="en-US" dirty="0"/>
          </a:p>
        </p:txBody>
      </p:sp>
    </p:spTree>
    <p:extLst>
      <p:ext uri="{BB962C8B-B14F-4D97-AF65-F5344CB8AC3E}">
        <p14:creationId xmlns:p14="http://schemas.microsoft.com/office/powerpoint/2010/main" val="3780196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Rasputin </a:t>
            </a:r>
            <a:endParaRPr lang="en-US" dirty="0"/>
          </a:p>
        </p:txBody>
      </p:sp>
      <p:sp>
        <p:nvSpPr>
          <p:cNvPr id="3" name="Content Placeholder 2"/>
          <p:cNvSpPr>
            <a:spLocks noGrp="1"/>
          </p:cNvSpPr>
          <p:nvPr>
            <p:ph idx="1"/>
          </p:nvPr>
        </p:nvSpPr>
        <p:spPr/>
        <p:txBody>
          <a:bodyPr>
            <a:normAutofit lnSpcReduction="10000"/>
          </a:bodyPr>
          <a:lstStyle/>
          <a:p>
            <a:r>
              <a:rPr lang="en-US" dirty="0" smtClean="0"/>
              <a:t>A spiritual man who claimed to have special healing powers who , under the insistence of Czarina, tried to cure the ailing prince. </a:t>
            </a:r>
          </a:p>
          <a:p>
            <a:r>
              <a:rPr lang="en-US" dirty="0" smtClean="0"/>
              <a:t>He became the advisor to Czarina in the absence of Czar Nicolas II when </a:t>
            </a:r>
          </a:p>
          <a:p>
            <a:r>
              <a:rPr lang="en-US" dirty="0" smtClean="0"/>
              <a:t>he was away fighting the WW1 .</a:t>
            </a:r>
          </a:p>
          <a:p>
            <a:endParaRPr lang="en-US" dirty="0"/>
          </a:p>
          <a:p>
            <a:r>
              <a:rPr lang="en-US" dirty="0">
                <a:hlinkClick r:id="rId2"/>
              </a:rPr>
              <a:t>http://</a:t>
            </a:r>
            <a:r>
              <a:rPr lang="en-US" dirty="0" smtClean="0">
                <a:hlinkClick r:id="rId2"/>
              </a:rPr>
              <a:t>www.youtube.com/watch?v=UmKxKylgtmM</a:t>
            </a:r>
            <a:endParaRPr lang="en-US" dirty="0" smtClean="0"/>
          </a:p>
          <a:p>
            <a:endParaRPr lang="en-US" dirty="0"/>
          </a:p>
          <a:p>
            <a:r>
              <a:rPr lang="en-US" dirty="0">
                <a:hlinkClick r:id="rId3"/>
              </a:rPr>
              <a:t>http://</a:t>
            </a:r>
            <a:r>
              <a:rPr lang="en-US" dirty="0" smtClean="0">
                <a:hlinkClick r:id="rId3"/>
              </a:rPr>
              <a:t>www.youtube.com/watch?v=0XvdMJ-KIZY</a:t>
            </a:r>
            <a:endParaRPr lang="en-US" dirty="0" smtClean="0"/>
          </a:p>
          <a:p>
            <a:endParaRPr lang="en-US" dirty="0" smtClean="0"/>
          </a:p>
          <a:p>
            <a:endParaRPr lang="en-US" dirty="0"/>
          </a:p>
        </p:txBody>
      </p:sp>
    </p:spTree>
    <p:extLst>
      <p:ext uri="{BB962C8B-B14F-4D97-AF65-F5344CB8AC3E}">
        <p14:creationId xmlns:p14="http://schemas.microsoft.com/office/powerpoint/2010/main" val="3760543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Totalitarianism</a:t>
            </a:r>
            <a:br>
              <a:rPr lang="en-US" dirty="0"/>
            </a:br>
            <a:endParaRPr lang="en-US" dirty="0"/>
          </a:p>
        </p:txBody>
      </p:sp>
      <p:sp>
        <p:nvSpPr>
          <p:cNvPr id="3" name="Content Placeholder 2"/>
          <p:cNvSpPr>
            <a:spLocks noGrp="1"/>
          </p:cNvSpPr>
          <p:nvPr>
            <p:ph idx="1"/>
          </p:nvPr>
        </p:nvSpPr>
        <p:spPr/>
        <p:txBody>
          <a:bodyPr/>
          <a:lstStyle/>
          <a:p>
            <a:r>
              <a:rPr lang="en-US" dirty="0"/>
              <a:t>a form of government in which the ruler is an absolute dictator (not restricted by a constitution or laws or opposition etc.)</a:t>
            </a:r>
            <a:endParaRPr lang="en-US" dirty="0"/>
          </a:p>
        </p:txBody>
      </p:sp>
    </p:spTree>
    <p:extLst>
      <p:ext uri="{BB962C8B-B14F-4D97-AF65-F5344CB8AC3E}">
        <p14:creationId xmlns:p14="http://schemas.microsoft.com/office/powerpoint/2010/main" val="125313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Joseph Stalin </a:t>
            </a:r>
            <a:endParaRPr lang="en-US" dirty="0"/>
          </a:p>
        </p:txBody>
      </p:sp>
      <p:sp>
        <p:nvSpPr>
          <p:cNvPr id="3" name="Content Placeholder 2"/>
          <p:cNvSpPr>
            <a:spLocks noGrp="1"/>
          </p:cNvSpPr>
          <p:nvPr>
            <p:ph idx="1"/>
          </p:nvPr>
        </p:nvSpPr>
        <p:spPr/>
        <p:txBody>
          <a:bodyPr/>
          <a:lstStyle/>
          <a:p>
            <a:r>
              <a:rPr lang="en-US" dirty="0" err="1" smtClean="0"/>
              <a:t>Totalitarianian</a:t>
            </a:r>
            <a:r>
              <a:rPr lang="en-US" dirty="0" smtClean="0"/>
              <a:t> leader of Soviet Union who ruled Russia ruthlessly to accomplish his main goal- heavy industry.</a:t>
            </a:r>
            <a:endParaRPr lang="en-US" dirty="0"/>
          </a:p>
        </p:txBody>
      </p:sp>
      <p:pic>
        <p:nvPicPr>
          <p:cNvPr id="4" name="Picture 3"/>
          <p:cNvPicPr>
            <a:picLocks noChangeAspect="1"/>
          </p:cNvPicPr>
          <p:nvPr/>
        </p:nvPicPr>
        <p:blipFill>
          <a:blip r:embed="rId2"/>
          <a:stretch>
            <a:fillRect/>
          </a:stretch>
        </p:blipFill>
        <p:spPr>
          <a:xfrm>
            <a:off x="8322507" y="3214301"/>
            <a:ext cx="1971675" cy="2324100"/>
          </a:xfrm>
          <a:prstGeom prst="rect">
            <a:avLst/>
          </a:prstGeom>
        </p:spPr>
      </p:pic>
    </p:spTree>
    <p:extLst>
      <p:ext uri="{BB962C8B-B14F-4D97-AF65-F5344CB8AC3E}">
        <p14:creationId xmlns:p14="http://schemas.microsoft.com/office/powerpoint/2010/main" val="656916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Franklin Delano Roosevelt</a:t>
            </a:r>
          </a:p>
        </p:txBody>
      </p:sp>
      <p:sp>
        <p:nvSpPr>
          <p:cNvPr id="3" name="Content Placeholder 2"/>
          <p:cNvSpPr>
            <a:spLocks noGrp="1"/>
          </p:cNvSpPr>
          <p:nvPr>
            <p:ph idx="1"/>
          </p:nvPr>
        </p:nvSpPr>
        <p:spPr/>
        <p:txBody>
          <a:bodyPr/>
          <a:lstStyle/>
          <a:p>
            <a:r>
              <a:rPr lang="en-US" dirty="0" smtClean="0"/>
              <a:t>President of United States during the Great Depression and World War II</a:t>
            </a:r>
            <a:endParaRPr lang="en-US" dirty="0"/>
          </a:p>
        </p:txBody>
      </p:sp>
      <p:pic>
        <p:nvPicPr>
          <p:cNvPr id="4" name="Picture 3"/>
          <p:cNvPicPr>
            <a:picLocks noChangeAspect="1"/>
          </p:cNvPicPr>
          <p:nvPr/>
        </p:nvPicPr>
        <p:blipFill>
          <a:blip r:embed="rId2"/>
          <a:stretch>
            <a:fillRect/>
          </a:stretch>
        </p:blipFill>
        <p:spPr>
          <a:xfrm>
            <a:off x="5760951" y="2876550"/>
            <a:ext cx="3267719" cy="3851804"/>
          </a:xfrm>
          <a:prstGeom prst="rect">
            <a:avLst/>
          </a:prstGeom>
        </p:spPr>
      </p:pic>
    </p:spTree>
    <p:extLst>
      <p:ext uri="{BB962C8B-B14F-4D97-AF65-F5344CB8AC3E}">
        <p14:creationId xmlns:p14="http://schemas.microsoft.com/office/powerpoint/2010/main" val="3055968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Isolationism</a:t>
            </a:r>
            <a:endParaRPr lang="en-US" dirty="0"/>
          </a:p>
        </p:txBody>
      </p:sp>
      <p:sp>
        <p:nvSpPr>
          <p:cNvPr id="3" name="Content Placeholder 2"/>
          <p:cNvSpPr>
            <a:spLocks noGrp="1"/>
          </p:cNvSpPr>
          <p:nvPr>
            <p:ph idx="1"/>
          </p:nvPr>
        </p:nvSpPr>
        <p:spPr>
          <a:xfrm>
            <a:off x="680320" y="2336873"/>
            <a:ext cx="9613861" cy="3599316"/>
          </a:xfrm>
        </p:spPr>
        <p:txBody>
          <a:bodyPr/>
          <a:lstStyle/>
          <a:p>
            <a:r>
              <a:rPr lang="en-US" dirty="0" smtClean="0"/>
              <a:t>A  </a:t>
            </a:r>
            <a:r>
              <a:rPr lang="en-US" dirty="0"/>
              <a:t>policy of noninvolvement in world affairs</a:t>
            </a:r>
            <a:r>
              <a:rPr lang="en-US" dirty="0" smtClean="0"/>
              <a:t>.</a:t>
            </a:r>
          </a:p>
          <a:p>
            <a:r>
              <a:rPr lang="en-US" dirty="0"/>
              <a:t>Cut self off from rest of the world </a:t>
            </a:r>
            <a:r>
              <a:rPr lang="en-US" dirty="0"/>
              <a:t/>
            </a:r>
            <a:br>
              <a:rPr lang="en-US" dirty="0"/>
            </a:br>
            <a:r>
              <a:rPr lang="en-US" dirty="0"/>
              <a:t>-non-involvement </a:t>
            </a:r>
            <a:r>
              <a:rPr lang="en-US" dirty="0"/>
              <a:t/>
            </a:r>
            <a:br>
              <a:rPr lang="en-US" dirty="0"/>
            </a:br>
            <a:r>
              <a:rPr lang="en-US" dirty="0"/>
              <a:t>-put your own country's needs first</a:t>
            </a:r>
            <a:endParaRPr lang="en-US" dirty="0"/>
          </a:p>
        </p:txBody>
      </p:sp>
    </p:spTree>
    <p:extLst>
      <p:ext uri="{BB962C8B-B14F-4D97-AF65-F5344CB8AC3E}">
        <p14:creationId xmlns:p14="http://schemas.microsoft.com/office/powerpoint/2010/main" val="2638222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Deal</a:t>
            </a:r>
            <a:br>
              <a:rPr lang="en-US" dirty="0"/>
            </a:br>
            <a:endParaRPr lang="en-US" dirty="0"/>
          </a:p>
        </p:txBody>
      </p:sp>
      <p:sp>
        <p:nvSpPr>
          <p:cNvPr id="3" name="Content Placeholder 2"/>
          <p:cNvSpPr>
            <a:spLocks noGrp="1"/>
          </p:cNvSpPr>
          <p:nvPr>
            <p:ph idx="1"/>
          </p:nvPr>
        </p:nvSpPr>
        <p:spPr/>
        <p:txBody>
          <a:bodyPr/>
          <a:lstStyle/>
          <a:p>
            <a:r>
              <a:rPr lang="en-US" dirty="0"/>
              <a:t>FDR's program to alleviate the problems of the Great Depression, focusing on relief for the needy, economic recovery, and financial reform2.Was a series of domestic programs enacted in the United States between 1933 and 1938.</a:t>
            </a:r>
            <a:endParaRPr lang="en-US" dirty="0"/>
          </a:p>
        </p:txBody>
      </p:sp>
    </p:spTree>
    <p:extLst>
      <p:ext uri="{BB962C8B-B14F-4D97-AF65-F5344CB8AC3E}">
        <p14:creationId xmlns:p14="http://schemas.microsoft.com/office/powerpoint/2010/main" val="27607589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0f18ad6815b3bc1bed9bd9f70285bb2212087a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TC104033917[[fn=Berlin]]</Template>
  <TotalTime>47</TotalTime>
  <Words>417</Words>
  <Application>Microsoft Office PowerPoint</Application>
  <PresentationFormat>Widescreen</PresentationFormat>
  <Paragraphs>69</Paragraphs>
  <Slides>15</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Trebuchet MS</vt:lpstr>
      <vt:lpstr>Berlin</vt:lpstr>
      <vt:lpstr>Totalitarianism Vocabulary  Review</vt:lpstr>
      <vt:lpstr>The New vocabulary </vt:lpstr>
      <vt:lpstr>Bolsheviks* </vt:lpstr>
      <vt:lpstr>Rasputin </vt:lpstr>
      <vt:lpstr>Totalitarianism </vt:lpstr>
      <vt:lpstr>Joseph Stalin </vt:lpstr>
      <vt:lpstr>Franklin Delano Roosevelt</vt:lpstr>
      <vt:lpstr>Isolationism</vt:lpstr>
      <vt:lpstr>New Deal </vt:lpstr>
      <vt:lpstr>Facism</vt:lpstr>
      <vt:lpstr>Benito Mussolini </vt:lpstr>
      <vt:lpstr>Nazism </vt:lpstr>
      <vt:lpstr>Adolf Hitler </vt:lpstr>
      <vt:lpstr>Lebensraum </vt:lpstr>
      <vt:lpstr>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Totalitarianism Vocabulary  Review</dc:title>
  <dc:creator>Noor Khan</dc:creator>
  <cp:lastModifiedBy>Noor Khan</cp:lastModifiedBy>
  <cp:revision>7</cp:revision>
  <dcterms:created xsi:type="dcterms:W3CDTF">2014-01-27T06:17:31Z</dcterms:created>
  <dcterms:modified xsi:type="dcterms:W3CDTF">2014-01-27T07:04:37Z</dcterms:modified>
</cp:coreProperties>
</file>