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83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4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9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8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0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81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6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EB70-67D7-4727-A3EC-875457182D0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166F2-1A71-407E-BF8B-A872ED99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8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Journals Unit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37" y="209550"/>
            <a:ext cx="8848725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0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1450"/>
            <a:ext cx="91440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7" y="214312"/>
            <a:ext cx="8886825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1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309562"/>
            <a:ext cx="8715375" cy="62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ee7848994749a243c9bfcb124bdd73b7ca2741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World Journals Unit 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Journals Unit 1</dc:title>
  <dc:creator>Noor Khan</dc:creator>
  <cp:lastModifiedBy>Noor Khan</cp:lastModifiedBy>
  <cp:revision>2</cp:revision>
  <dcterms:created xsi:type="dcterms:W3CDTF">2014-07-08T11:47:59Z</dcterms:created>
  <dcterms:modified xsi:type="dcterms:W3CDTF">2014-07-08T11:48:12Z</dcterms:modified>
</cp:coreProperties>
</file>