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67" r:id="rId4"/>
    <p:sldMasterId id="2147483668" r:id="rId5"/>
    <p:sldMasterId id="214748366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C789CBFC-0F29-42B3-9BB0-945F5D1F2A3B}">
  <a:tblStyle styleName="Table_0" styleId="{C789CBFC-0F29-42B3-9BB0-945F5D1F2A3B}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  <a:fill>
          <a:solidFill>
            <a:srgbClr val="EFF3F9"/>
          </a:solidFill>
        </a:fill>
      </a:tcStyle>
    </a:wholeTbl>
    <a:band1H>
      <a:tcStyle>
        <a:fill>
          <a:solidFill>
            <a:srgbClr val="DBE5F1"/>
          </a:solidFill>
        </a:fill>
      </a:tcStyle>
    </a:band1H>
    <a:band1V>
      <a:tcStyle>
        <a:fill>
          <a:solidFill>
            <a:srgbClr val="DBE5F1"/>
          </a:solidFill>
        </a:fill>
      </a:tcStyle>
    </a:band1V>
    <a:lastCol>
      <a:tcTxStyle b="on" i="off"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w="med" len="med" type="none"/>
              <a:tailEnd w="med" len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9"/><Relationship Target="slides/slide11.xml" Type="http://schemas.openxmlformats.org/officeDocument/2006/relationships/slide" Id="rId18"/><Relationship Target="slides/slide10.xml" Type="http://schemas.openxmlformats.org/officeDocument/2006/relationships/slide" Id="rId17"/><Relationship Target="slides/slide9.xml" Type="http://schemas.openxmlformats.org/officeDocument/2006/relationships/slide" Id="rId16"/><Relationship Target="slides/slide8.xml" Type="http://schemas.openxmlformats.org/officeDocument/2006/relationships/slide" Id="rId15"/><Relationship Target="slides/slide7.xml" Type="http://schemas.openxmlformats.org/officeDocument/2006/relationships/slide" Id="rId14"/><Relationship Target="slides/slide14.xml" Type="http://schemas.openxmlformats.org/officeDocument/2006/relationships/slide" Id="rId21"/><Relationship Target="presProps.xml" Type="http://schemas.openxmlformats.org/officeDocument/2006/relationships/presProps" Id="rId2"/><Relationship Target="slides/slide5.xml" Type="http://schemas.openxmlformats.org/officeDocument/2006/relationships/slide" Id="rId12"/><Relationship Target="slides/slide15.xml" Type="http://schemas.openxmlformats.org/officeDocument/2006/relationships/slide" Id="rId22"/><Relationship Target="slides/slide6.xml" Type="http://schemas.openxmlformats.org/officeDocument/2006/relationships/slide" Id="rId13"/><Relationship Target="theme/theme5.xml" Type="http://schemas.openxmlformats.org/officeDocument/2006/relationships/theme" Id="rId1"/><Relationship Target="slides/slide16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3.xml" Type="http://schemas.openxmlformats.org/officeDocument/2006/relationships/slide" Id="rId10"/><Relationship Target="slides/slide17.xml" Type="http://schemas.openxmlformats.org/officeDocument/2006/relationships/slide" Id="rId24"/><Relationship Target="tableStyles.xml" Type="http://schemas.openxmlformats.org/officeDocument/2006/relationships/tableStyles" Id="rId3"/><Relationship Target="slides/slide4.xml" Type="http://schemas.openxmlformats.org/officeDocument/2006/relationships/slide" Id="rId11"/><Relationship Target="slides/slide13.xml" Type="http://schemas.openxmlformats.org/officeDocument/2006/relationships/slide" Id="rId20"/><Relationship Target="slides/slide2.xml" Type="http://schemas.openxmlformats.org/officeDocument/2006/relationships/slide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s/slide1.xml" Type="http://schemas.openxmlformats.org/officeDocument/2006/relationships/slide" Id="rId8"/><Relationship Target="notesMasters/notesMaster1.xml" Type="http://schemas.openxmlformats.org/officeDocument/2006/relationships/notesMaster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3" name="Shape 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0" name="Shape 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2" name="Shape 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0" name="Shape 1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7" name="Shape 1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1" name="Shape 1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8" name="Shape 1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3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4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5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6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8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1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6" name="Shape 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y="1600200" x="457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y="1600200" x="4648200"/>
            <a:ext cy="4526100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535112" x="457200"/>
            <a:ext cy="6399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 b="1" sz="2400"/>
            </a:lvl1pPr>
            <a:lvl2pPr rtl="0" indent="0" marL="457200">
              <a:spcBef>
                <a:spcPts val="0"/>
              </a:spcBef>
              <a:buFont typeface="Calibri"/>
              <a:buNone/>
              <a:defRPr b="1" sz="2000"/>
            </a:lvl2pPr>
            <a:lvl3pPr rtl="0" indent="0" marL="914400">
              <a:spcBef>
                <a:spcPts val="0"/>
              </a:spcBef>
              <a:buFont typeface="Calibri"/>
              <a:buNone/>
              <a:defRPr b="1" sz="1800"/>
            </a:lvl3pPr>
            <a:lvl4pPr rtl="0" indent="0" marL="1371600">
              <a:spcBef>
                <a:spcPts val="0"/>
              </a:spcBef>
              <a:buFont typeface="Calibri"/>
              <a:buNone/>
              <a:defRPr b="1" sz="1600"/>
            </a:lvl4pPr>
            <a:lvl5pPr rtl="0" indent="0" marL="1828800">
              <a:spcBef>
                <a:spcPts val="0"/>
              </a:spcBef>
              <a:buFont typeface="Calibri"/>
              <a:buNone/>
              <a:defRPr b="1" sz="1600"/>
            </a:lvl5pPr>
            <a:lvl6pPr rtl="0" indent="0" marL="2286000">
              <a:spcBef>
                <a:spcPts val="0"/>
              </a:spcBef>
              <a:buFont typeface="Calibri"/>
              <a:buNone/>
              <a:defRPr b="1" sz="1600"/>
            </a:lvl6pPr>
            <a:lvl7pPr rtl="0" indent="0" marL="2743200">
              <a:spcBef>
                <a:spcPts val="0"/>
              </a:spcBef>
              <a:buFont typeface="Calibri"/>
              <a:buNone/>
              <a:defRPr b="1" sz="1600"/>
            </a:lvl7pPr>
            <a:lvl8pPr rtl="0" indent="0" marL="3200400">
              <a:spcBef>
                <a:spcPts val="0"/>
              </a:spcBef>
              <a:buFont typeface="Calibri"/>
              <a:buNone/>
              <a:defRPr b="1" sz="1600"/>
            </a:lvl8pPr>
            <a:lvl9pPr rtl="0" indent="0" marL="365760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y="2174875" x="457200"/>
            <a:ext cy="3951300" cx="40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7" name="Shape 57"/>
          <p:cNvSpPr txBox="1"/>
          <p:nvPr>
            <p:ph idx="3" type="body"/>
          </p:nvPr>
        </p:nvSpPr>
        <p:spPr>
          <a:xfrm>
            <a:off y="1535112" x="4645025"/>
            <a:ext cy="6399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 b="1" sz="2400"/>
            </a:lvl1pPr>
            <a:lvl2pPr rtl="0" indent="0" marL="457200">
              <a:spcBef>
                <a:spcPts val="0"/>
              </a:spcBef>
              <a:buFont typeface="Calibri"/>
              <a:buNone/>
              <a:defRPr b="1" sz="2000"/>
            </a:lvl2pPr>
            <a:lvl3pPr rtl="0" indent="0" marL="914400">
              <a:spcBef>
                <a:spcPts val="0"/>
              </a:spcBef>
              <a:buFont typeface="Calibri"/>
              <a:buNone/>
              <a:defRPr b="1" sz="1800"/>
            </a:lvl3pPr>
            <a:lvl4pPr rtl="0" indent="0" marL="1371600">
              <a:spcBef>
                <a:spcPts val="0"/>
              </a:spcBef>
              <a:buFont typeface="Calibri"/>
              <a:buNone/>
              <a:defRPr b="1" sz="1600"/>
            </a:lvl4pPr>
            <a:lvl5pPr rtl="0" indent="0" marL="1828800">
              <a:spcBef>
                <a:spcPts val="0"/>
              </a:spcBef>
              <a:buFont typeface="Calibri"/>
              <a:buNone/>
              <a:defRPr b="1" sz="1600"/>
            </a:lvl5pPr>
            <a:lvl6pPr rtl="0" indent="0" marL="2286000">
              <a:spcBef>
                <a:spcPts val="0"/>
              </a:spcBef>
              <a:buFont typeface="Calibri"/>
              <a:buNone/>
              <a:defRPr b="1" sz="1600"/>
            </a:lvl6pPr>
            <a:lvl7pPr rtl="0" indent="0" marL="2743200">
              <a:spcBef>
                <a:spcPts val="0"/>
              </a:spcBef>
              <a:buFont typeface="Calibri"/>
              <a:buNone/>
              <a:defRPr b="1" sz="1600"/>
            </a:lvl7pPr>
            <a:lvl8pPr rtl="0" indent="0" marL="3200400">
              <a:spcBef>
                <a:spcPts val="0"/>
              </a:spcBef>
              <a:buFont typeface="Calibri"/>
              <a:buNone/>
              <a:defRPr b="1" sz="1600"/>
            </a:lvl8pPr>
            <a:lvl9pPr rtl="0" indent="0" marL="3657600">
              <a:spcBef>
                <a:spcPts val="0"/>
              </a:spcBef>
              <a:buFont typeface="Calibri"/>
              <a:buNone/>
              <a:defRPr b="1" sz="1600"/>
            </a:lvl9pPr>
          </a:lstStyle>
          <a:p/>
        </p:txBody>
      </p:sp>
      <p:sp>
        <p:nvSpPr>
          <p:cNvPr id="58" name="Shape 58"/>
          <p:cNvSpPr txBox="1"/>
          <p:nvPr>
            <p:ph idx="4" type="body"/>
          </p:nvPr>
        </p:nvSpPr>
        <p:spPr>
          <a:xfrm>
            <a:off y="2174875" x="4645025"/>
            <a:ext cy="3951300" cx="40419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3050" x="457200"/>
            <a:ext cy="1161900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273050" x="3575050"/>
            <a:ext cy="5852999" cx="5111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y="1435100" x="457200"/>
            <a:ext cy="4691099" cx="300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 sz="1400"/>
            </a:lvl1pPr>
            <a:lvl2pPr rtl="0" indent="0" marL="457200">
              <a:spcBef>
                <a:spcPts val="0"/>
              </a:spcBef>
              <a:buFont typeface="Calibri"/>
              <a:buNone/>
              <a:defRPr sz="1200"/>
            </a:lvl2pPr>
            <a:lvl3pPr rtl="0" indent="0" marL="914400">
              <a:spcBef>
                <a:spcPts val="0"/>
              </a:spcBef>
              <a:buFont typeface="Calibri"/>
              <a:buNone/>
              <a:defRPr sz="1000"/>
            </a:lvl3pPr>
            <a:lvl4pPr rtl="0" indent="0" marL="1371600">
              <a:spcBef>
                <a:spcPts val="0"/>
              </a:spcBef>
              <a:buFont typeface="Calibri"/>
              <a:buNone/>
              <a:defRPr sz="900"/>
            </a:lvl4pPr>
            <a:lvl5pPr rtl="0" indent="0" marL="1828800">
              <a:spcBef>
                <a:spcPts val="0"/>
              </a:spcBef>
              <a:buFont typeface="Calibri"/>
              <a:buNone/>
              <a:defRPr sz="900"/>
            </a:lvl5pPr>
            <a:lvl6pPr rtl="0" indent="0" marL="2286000">
              <a:spcBef>
                <a:spcPts val="0"/>
              </a:spcBef>
              <a:buFont typeface="Calibri"/>
              <a:buNone/>
              <a:defRPr sz="900"/>
            </a:lvl6pPr>
            <a:lvl7pPr rtl="0" indent="0" marL="2743200">
              <a:spcBef>
                <a:spcPts val="0"/>
              </a:spcBef>
              <a:buFont typeface="Calibri"/>
              <a:buNone/>
              <a:defRPr sz="900"/>
            </a:lvl7pPr>
            <a:lvl8pPr rtl="0" indent="0" marL="3200400">
              <a:spcBef>
                <a:spcPts val="0"/>
              </a:spcBef>
              <a:buFont typeface="Calibri"/>
              <a:buNone/>
              <a:defRPr sz="900"/>
            </a:lvl8pPr>
            <a:lvl9pPr rtl="0" indent="0" marL="365760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4800600" x="1792288"/>
            <a:ext cy="5666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y="5367337" x="1792288"/>
            <a:ext cy="804899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 sz="1400"/>
            </a:lvl1pPr>
            <a:lvl2pPr rtl="0" indent="0" marL="457200">
              <a:spcBef>
                <a:spcPts val="0"/>
              </a:spcBef>
              <a:buFont typeface="Calibri"/>
              <a:buNone/>
              <a:defRPr sz="1200"/>
            </a:lvl2pPr>
            <a:lvl3pPr rtl="0" indent="0" marL="914400">
              <a:spcBef>
                <a:spcPts val="0"/>
              </a:spcBef>
              <a:buFont typeface="Calibri"/>
              <a:buNone/>
              <a:defRPr sz="1000"/>
            </a:lvl3pPr>
            <a:lvl4pPr rtl="0" indent="0" marL="1371600">
              <a:spcBef>
                <a:spcPts val="0"/>
              </a:spcBef>
              <a:buFont typeface="Calibri"/>
              <a:buNone/>
              <a:defRPr sz="900"/>
            </a:lvl4pPr>
            <a:lvl5pPr rtl="0" indent="0" marL="1828800">
              <a:spcBef>
                <a:spcPts val="0"/>
              </a:spcBef>
              <a:buFont typeface="Calibri"/>
              <a:buNone/>
              <a:defRPr sz="900"/>
            </a:lvl5pPr>
            <a:lvl6pPr rtl="0" indent="0" marL="2286000">
              <a:spcBef>
                <a:spcPts val="0"/>
              </a:spcBef>
              <a:buFont typeface="Calibri"/>
              <a:buNone/>
              <a:defRPr sz="900"/>
            </a:lvl6pPr>
            <a:lvl7pPr rtl="0" indent="0" marL="2743200">
              <a:spcBef>
                <a:spcPts val="0"/>
              </a:spcBef>
              <a:buFont typeface="Calibri"/>
              <a:buNone/>
              <a:defRPr sz="900"/>
            </a:lvl7pPr>
            <a:lvl8pPr rtl="0" indent="0" marL="3200400">
              <a:spcBef>
                <a:spcPts val="0"/>
              </a:spcBef>
              <a:buFont typeface="Calibri"/>
              <a:buNone/>
              <a:defRPr sz="900"/>
            </a:lvl8pPr>
            <a:lvl9pPr rtl="0" indent="0" marL="3657600">
              <a:spcBef>
                <a:spcPts val="0"/>
              </a:spcBef>
              <a:buFont typeface="Calibri"/>
              <a:buNone/>
              <a:defRPr sz="900"/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y="-251550" x="2308949"/>
            <a:ext cy="8229600" cx="4526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 rot="5400000">
            <a:off y="2171687" x="4732349"/>
            <a:ext cy="2057400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 rot="5400000">
            <a:off y="190488" x="541350"/>
            <a:ext cy="6019799" cx="585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371600" x="0"/>
            <a:ext cy="5257799" cx="4495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har char="–"/>
              <a:defRPr sz="2800"/>
            </a:lvl2pPr>
            <a:lvl3pPr rtl="0" indent="-762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har char="•"/>
              <a:defRPr sz="2400"/>
            </a:lvl3pPr>
            <a:lvl4pPr rtl="0" indent="-101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har char="–"/>
              <a:defRPr sz="2000"/>
            </a:lvl4pPr>
            <a:lvl5pPr rtl="0" indent="-1016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har char="»"/>
              <a:defRPr sz="2000"/>
            </a:lvl5pPr>
            <a:lvl6pPr rtl="0" indent="-2540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indent="-2540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indent="-2540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indent="-2540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0" type="dt"/>
          </p:nvPr>
        </p:nvSpPr>
        <p:spPr>
          <a:xfrm>
            <a:off y="6245225" x="457200"/>
            <a:ext cy="4761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40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11" type="ftr"/>
          </p:nvPr>
        </p:nvSpPr>
        <p:spPr>
          <a:xfrm>
            <a:off y="6245225" x="3124200"/>
            <a:ext cy="4761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40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y="6245225" x="6553200"/>
            <a:ext cy="4761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40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har char="–"/>
              <a:defRPr sz="2800"/>
            </a:lvl2pPr>
            <a:lvl3pPr rtl="0" indent="-762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har char="•"/>
              <a:defRPr sz="2400"/>
            </a:lvl3pPr>
            <a:lvl4pPr rtl="0" indent="-101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har char="–"/>
              <a:defRPr sz="2000"/>
            </a:lvl4pPr>
            <a:lvl5pPr rtl="0" indent="-1016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har char="»"/>
              <a:defRPr sz="2000"/>
            </a:lvl5pPr>
            <a:lvl6pPr rtl="0" indent="-2540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indent="-2540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indent="-2540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indent="-2540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aseline="0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y="6245225" x="457200"/>
            <a:ext cy="4761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40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y="6245225" x="3124200"/>
            <a:ext cy="4761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40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y="6245225" x="6553200"/>
            <a:ext cy="4761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40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ctrTitle"/>
          </p:nvPr>
        </p:nvSpPr>
        <p:spPr>
          <a:xfrm>
            <a:off y="2130425" x="685800"/>
            <a:ext cy="1470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trike="noStrike" u="none" b="0" cap="none" baseline="0" sz="3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trike="noStrike" u="none" b="0" cap="none" baseline="0" sz="28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trike="noStrike" u="none" b="0" cap="none" baseline="0" sz="24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trike="noStrike" u="none" b="0" cap="none" baseline="0" sz="20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y="4406900" x="722312"/>
            <a:ext cy="1361999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 b="1" cap="small" sz="4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2906713" x="722312"/>
            <a:ext cy="15003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4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2"/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6.xml" Type="http://schemas.openxmlformats.org/officeDocument/2006/relationships/slideLayout" Id="rId10"/><Relationship Target="../slideLayouts/slideLayout10.xml" Type="http://schemas.openxmlformats.org/officeDocument/2006/relationships/slideLayout" Id="rId4"/><Relationship Target="../slideLayouts/slideLayout17.xml" Type="http://schemas.openxmlformats.org/officeDocument/2006/relationships/slideLayout" Id="rId11"/><Relationship Target="../slideLayouts/slideLayout9.xml" Type="http://schemas.openxmlformats.org/officeDocument/2006/relationships/slideLayout" Id="rId3"/><Relationship Target="../slideLayouts/slideLayout15.xml" Type="http://schemas.openxmlformats.org/officeDocument/2006/relationships/slideLayout" Id="rId9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slideLayouts/slideLayout14.xml" Type="http://schemas.openxmlformats.org/officeDocument/2006/relationships/slideLayout" Id="rId8"/><Relationship Target="../slideLayouts/slideLayout13.xml" Type="http://schemas.openxmlformats.org/officeDocument/2006/relationships/slideLayout" Id="rId7"/></Relationships>
</file>

<file path=ppt/slideMasters/_rels/slideMaster3.xml.rels><?xml version="1.0" encoding="UTF-8" standalone="yes"?><Relationships xmlns="http://schemas.openxmlformats.org/package/2006/relationships"><Relationship Target="../slideLayouts/slideLayout19.xml" Type="http://schemas.openxmlformats.org/officeDocument/2006/relationships/slideLayout" Id="rId2"/><Relationship Target="../slideLayouts/slideLayout18.xml" Type="http://schemas.openxmlformats.org/officeDocument/2006/relationships/slideLayout" Id="rId1"/><Relationship Target="../theme/theme3.xml" Type="http://schemas.openxmlformats.org/officeDocument/2006/relationships/theme" Id="rId3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356350" x="457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356350" x="3124200"/>
            <a:ext cy="365099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356350" x="6553200"/>
            <a:ext cy="365099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spcBef>
                <a:spcPts val="0"/>
              </a:spcBef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marR="0" indent="-107950" marL="7429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Font typeface="Arial"/>
              <a:buChar char="–"/>
              <a:defRPr strike="noStrike" u="none" b="0" cap="none" baseline="0" sz="2800" i="0"/>
            </a:lvl2pPr>
            <a:lvl3pPr algn="l" rtl="0" marR="0" indent="-76200" marL="1143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Arial"/>
              <a:buChar char="•"/>
              <a:defRPr strike="noStrike" u="none" b="0" cap="none" baseline="0" sz="2400" i="0"/>
            </a:lvl3pPr>
            <a:lvl4pPr algn="l" rtl="0" marR="0" indent="-101600" marL="16002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–"/>
              <a:defRPr strike="noStrike" u="none" b="0" cap="none" baseline="0" sz="2000" i="0"/>
            </a:lvl4pPr>
            <a:lvl5pPr algn="l" rtl="0" marR="0" indent="-101600" marL="20574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»"/>
              <a:defRPr strike="noStrike" u="none" b="0" cap="none" baseline="0" sz="2000" i="0"/>
            </a:lvl5pPr>
            <a:lvl6pPr algn="l" rtl="0" marR="0" indent="-25400" marL="25146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marR="0" indent="-25400" marL="29718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marR="0" indent="-25400" marL="34290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marR="0" indent="-25400" marL="388620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trike="noStrike" u="none" b="0" cap="none" baseline="0" sz="32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0" type="dt"/>
          </p:nvPr>
        </p:nvSpPr>
        <p:spPr>
          <a:xfrm>
            <a:off y="6245225" x="457200"/>
            <a:ext cy="4761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0"/>
              </a:spcBef>
              <a:defRPr strike="noStrike" u="none" b="0" cap="none" baseline="0" sz="140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1" name="Shape 101"/>
          <p:cNvSpPr txBox="1"/>
          <p:nvPr>
            <p:ph idx="11" type="ftr"/>
          </p:nvPr>
        </p:nvSpPr>
        <p:spPr>
          <a:xfrm>
            <a:off y="6245225" x="3124200"/>
            <a:ext cy="4761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defRPr strike="noStrike" u="none" b="0" cap="none" baseline="0" sz="140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y="6245225" x="6553200"/>
            <a:ext cy="476100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spcBef>
                <a:spcPts val="0"/>
              </a:spcBef>
              <a:defRPr strike="noStrike" u="none" b="0" cap="none" baseline="0" sz="1400" i="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65" r:id="rId1"/>
    <p:sldLayoutId id="2147483666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9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9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8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8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9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9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68612" x="457200"/>
            <a:ext cy="71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sz="3950" lang="en"/>
              <a:t>Journal #17</a:t>
            </a:r>
          </a:p>
        </p:txBody>
      </p:sp>
      <p:graphicFrame>
        <p:nvGraphicFramePr>
          <p:cNvPr id="117" name="Shape 117"/>
          <p:cNvGraphicFramePr/>
          <p:nvPr/>
        </p:nvGraphicFramePr>
        <p:xfrm>
          <a:off y="1714150" x="152398"/>
          <a:ext cy="3000000" cx="3000000"/>
        </p:xfrm>
        <a:graphic>
          <a:graphicData uri="http://schemas.openxmlformats.org/drawingml/2006/table">
            <a:tbl>
              <a:tblPr firstRow="1" bandRow="1">
                <a:noFill/>
                <a:tableStyleId>{C789CBFC-0F29-42B3-9BB0-945F5D1F2A3B}</a:tableStyleId>
              </a:tblPr>
              <a:tblGrid>
                <a:gridCol w="6096000"/>
                <a:gridCol w="838200"/>
                <a:gridCol w="1066800"/>
                <a:gridCol w="926500"/>
              </a:tblGrid>
              <a:tr h="418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Agree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Disagree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"/>
                        <a:t>Explain</a:t>
                      </a:r>
                    </a:p>
                  </a:txBody>
                  <a:tcPr marR="91450" marB="45725" marT="45725" marL="91450"/>
                </a:tc>
              </a:tr>
              <a:tr h="418000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z="1800" lang="en"/>
                        <a:t>1. Our nation is attacked by a foreign military.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664975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z="1800" lang="en"/>
                        <a:t>2. A nation</a:t>
                      </a:r>
                      <a:r>
                        <a:rPr baseline="0" sz="1800" lang="en"/>
                        <a:t> with whom we have a mutual defense alliance is attacked.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664975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z="1800" lang="en"/>
                        <a:t>3. Our President is assassinated by a terrorist from an unfriendly</a:t>
                      </a:r>
                      <a:r>
                        <a:rPr baseline="0" sz="1800" lang="en"/>
                        <a:t> nation.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664975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z="1800" lang="en"/>
                        <a:t>4. Our President tells us that a country is planning an imminent attack on us.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950225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z="1800" lang="en"/>
                        <a:t>5. A country has just had a fundamentalist revolution</a:t>
                      </a:r>
                      <a:r>
                        <a:rPr baseline="0" sz="1800" lang="en"/>
                        <a:t> and is sending fighters into oil-producing nations in the region.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664975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z="1800" lang="en"/>
                        <a:t>6. An unfriendly</a:t>
                      </a:r>
                      <a:r>
                        <a:rPr baseline="0" sz="1800" lang="en"/>
                        <a:t> nation has just successfully tested a nuclear weapon in violation of a signed UN agreement.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  <a:tr h="664975">
                <a:tc>
                  <a:txBody>
                    <a:bodyPr>
                      <a:noAutofit/>
                    </a:bodyPr>
                    <a:lstStyle/>
                    <a:p>
                      <a:pPr algn="l" rtl="0" lvl="0" mar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sz="1800" lang="en"/>
                        <a:t>7. A US naval vessel is sunk in a foreign harbor by government agents from that country.</a:t>
                      </a:r>
                    </a:p>
                  </a:txBody>
                  <a:tcPr marR="91450" marB="45725" marT="45725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sp>
        <p:nvSpPr>
          <p:cNvPr id="118" name="Shape 118"/>
          <p:cNvSpPr txBox="1"/>
          <p:nvPr/>
        </p:nvSpPr>
        <p:spPr>
          <a:xfrm>
            <a:off y="784725" x="152400"/>
            <a:ext cy="923399" cx="868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Directions: </a:t>
            </a:r>
            <a:r>
              <a:rPr strike="noStrike" u="none" b="0" cap="none" baseline="0" sz="1800" lang="en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Wars have been fought throughout history.  The list below presents different reasons for going to war.  Check whether you agree or disagree that the reason given is a good one.  Be prepared to discuss your thoughts.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2400" x="2209800"/>
            <a:ext cy="6476999" cx="468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y="228600" x="2438400"/>
            <a:ext cy="6324600" cx="4332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2400" x="2438400"/>
            <a:ext cy="6476999" cx="456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5" name="Shape 2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8600" x="2362200"/>
            <a:ext cy="6400800" cx="432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y="152400" x="2362200"/>
            <a:ext cy="6476999" cx="434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8600" x="2362200"/>
            <a:ext cy="6400800" cx="4246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Journal #19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Read </a:t>
            </a:r>
            <a:r>
              <a:rPr lang="en" i="1"/>
              <a:t>The Fourteen Points</a:t>
            </a:r>
            <a:r>
              <a:rPr lang="en"/>
              <a:t> by Woodrow Wilson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Identify examples where he speaks of changes to 1. Imperialism, 2. Nationalism and territory, and 3. efforts to have a lasting peace.  Use the numbers of the point and explain how they relate to the topics above.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Journal #20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From the Unit 5 Study Guide, identify 2 or 3 topics you believe you know nothing or very little about and </a:t>
            </a:r>
            <a:r>
              <a:rPr b="1" lang="en" i="1">
                <a:latin typeface="Arial"/>
                <a:ea typeface="Arial"/>
                <a:cs typeface="Arial"/>
                <a:sym typeface="Arial"/>
              </a:rPr>
              <a:t>write it out as a question.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 Make sure it is </a:t>
            </a:r>
            <a:r>
              <a:rPr b="1" lang="en" i="1">
                <a:latin typeface="Arial"/>
                <a:ea typeface="Arial"/>
                <a:cs typeface="Arial"/>
                <a:sym typeface="Arial"/>
              </a:rPr>
              <a:t>answered to receive credit.</a:t>
            </a:r>
          </a:p>
          <a:p>
            <a:pPr rtl="0" lvl="0" indent="-4318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Then find someone in class who can answer your question and write that answer in.</a:t>
            </a:r>
          </a:p>
          <a:p>
            <a:pPr lvl="0" indent="-431800" marL="45720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Use your section study guides and notes to help you and your classmates.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Journal #18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371600" x="0"/>
            <a:ext cy="5257799" cx="4709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30200" marL="34290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Propaganda is a form of communication that is aimed at influencing the attitude of a community toward some cause or position so as to benefit oneself or one's group.</a:t>
            </a:r>
          </a:p>
          <a:p>
            <a:pPr algn="l" rtl="0" lvl="0" marR="0" indent="-330200" marL="34290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each of the 13 images, take no more than 30 seconds to quickly describe what you see and what you believe the objectives may be.</a:t>
            </a:r>
          </a:p>
          <a:p>
            <a:pPr algn="l" rtl="0" lvl="0" marR="0" indent="-330200" marL="342900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strike="noStrike" u="none" b="0" cap="none" baseline="0" sz="2400" lang="en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of the Audience, Purpose, and Tone like in our SOAPStone</a:t>
            </a:r>
          </a:p>
        </p:txBody>
      </p:sp>
      <p:grpSp>
        <p:nvGrpSpPr>
          <p:cNvPr id="125" name="Shape 125"/>
          <p:cNvGrpSpPr/>
          <p:nvPr/>
        </p:nvGrpSpPr>
        <p:grpSpPr>
          <a:xfrm>
            <a:off y="1600200" x="4648200"/>
            <a:ext cy="4526100" cx="4191000"/>
            <a:chOff y="1600200" x="4648200"/>
            <a:chExt cy="4526100" cx="4191000"/>
          </a:xfrm>
        </p:grpSpPr>
        <p:sp>
          <p:nvSpPr>
            <p:cNvPr id="126" name="Shape 126"/>
            <p:cNvSpPr txBox="1"/>
            <p:nvPr/>
          </p:nvSpPr>
          <p:spPr>
            <a:xfrm>
              <a:off y="1600200" x="4648200"/>
              <a:ext cy="652500" cx="2095499"/>
            </a:xfrm>
            <a:prstGeom prst="rect">
              <a:avLst/>
            </a:prstGeom>
            <a:noFill/>
            <a:ln>
              <a:noFill/>
            </a:ln>
          </p:spPr>
          <p:txBody>
            <a:bodyPr bIns="0" rIns="60400" lIns="60400" tIns="0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r>
                <a:rPr strike="noStrike" u="none" b="0" cap="none" baseline="0" sz="1800" lang="en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Describe What You See</a:t>
              </a:r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y="1600200" x="6743700"/>
              <a:ext cy="652500" cx="2095499"/>
            </a:xfrm>
            <a:prstGeom prst="rect">
              <a:avLst/>
            </a:prstGeom>
            <a:noFill/>
            <a:ln>
              <a:noFill/>
            </a:ln>
          </p:spPr>
          <p:txBody>
            <a:bodyPr bIns="0" rIns="60400" lIns="60400" tIns="0" anchor="t" anchorCtr="0">
              <a:noAutofit/>
            </a:bodyPr>
            <a:lstStyle/>
            <a:p>
              <a:pPr algn="ctr" rtl="0" lvl="0" marR="0" indent="0" mar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r>
                <a:rPr strike="noStrike" u="none" b="0" cap="none" baseline="0" sz="1800" lang="en" i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Objective of Poster – these may repeat</a:t>
              </a: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y="2252661" x="4648200"/>
              <a:ext cy="2025599" cx="2095499"/>
            </a:xfrm>
            <a:prstGeom prst="rect">
              <a:avLst/>
            </a:prstGeom>
            <a:noFill/>
            <a:ln>
              <a:noFill/>
            </a:ln>
          </p:spPr>
          <p:txBody>
            <a:bodyPr bIns="0" rIns="60400" lIns="60400" t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y="2252661" x="6743700"/>
              <a:ext cy="2025599" cx="2095499"/>
            </a:xfrm>
            <a:prstGeom prst="rect">
              <a:avLst/>
            </a:prstGeom>
            <a:noFill/>
            <a:ln>
              <a:noFill/>
            </a:ln>
          </p:spPr>
          <p:txBody>
            <a:bodyPr bIns="0" rIns="60400" lIns="60400" t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y="4278312" x="4648200"/>
              <a:ext cy="1847699" cx="2095499"/>
            </a:xfrm>
            <a:prstGeom prst="rect">
              <a:avLst/>
            </a:prstGeom>
            <a:noFill/>
            <a:ln>
              <a:noFill/>
            </a:ln>
          </p:spPr>
          <p:txBody>
            <a:bodyPr bIns="0" rIns="60400" lIns="60400" t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y="4278312" x="6743700"/>
              <a:ext cy="1847699" cx="2095499"/>
            </a:xfrm>
            <a:prstGeom prst="rect">
              <a:avLst/>
            </a:prstGeom>
            <a:noFill/>
            <a:ln>
              <a:noFill/>
            </a:ln>
          </p:spPr>
          <p:txBody>
            <a:bodyPr bIns="0" rIns="60400" lIns="60400" tIns="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cxnSp>
          <p:nvCxnSpPr>
            <p:cNvPr id="132" name="Shape 132"/>
            <p:cNvCxnSpPr/>
            <p:nvPr/>
          </p:nvCxnSpPr>
          <p:spPr>
            <a:xfrm>
              <a:off y="1600200" x="6743700"/>
              <a:ext cy="4526100" cx="0"/>
            </a:xfrm>
            <a:prstGeom prst="straightConnector1">
              <a:avLst/>
            </a:prstGeom>
            <a:noFill/>
            <a:ln w="12700" cap="rnd">
              <a:solidFill>
                <a:srgbClr val="00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133" name="Shape 133"/>
            <p:cNvCxnSpPr/>
            <p:nvPr/>
          </p:nvCxnSpPr>
          <p:spPr>
            <a:xfrm>
              <a:off y="2252661" x="4648200"/>
              <a:ext cy="0" cx="4190999"/>
            </a:xfrm>
            <a:prstGeom prst="straightConnector1">
              <a:avLst/>
            </a:prstGeom>
            <a:noFill/>
            <a:ln w="12700" cap="rnd">
              <a:solidFill>
                <a:srgbClr val="00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134" name="Shape 134"/>
            <p:cNvCxnSpPr/>
            <p:nvPr/>
          </p:nvCxnSpPr>
          <p:spPr>
            <a:xfrm>
              <a:off y="4278312" x="4648200"/>
              <a:ext cy="0" cx="4190999"/>
            </a:xfrm>
            <a:prstGeom prst="straightConnector1">
              <a:avLst/>
            </a:prstGeom>
            <a:noFill/>
            <a:ln w="12700" cap="rnd">
              <a:solidFill>
                <a:srgbClr val="00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135" name="Shape 135"/>
            <p:cNvCxnSpPr/>
            <p:nvPr/>
          </p:nvCxnSpPr>
          <p:spPr>
            <a:xfrm>
              <a:off y="1600200" x="4648200"/>
              <a:ext cy="4526100" cx="0"/>
            </a:xfrm>
            <a:prstGeom prst="straightConnector1">
              <a:avLst/>
            </a:prstGeom>
            <a:noFill/>
            <a:ln w="12700" cap="rnd">
              <a:solidFill>
                <a:srgbClr val="00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136" name="Shape 136"/>
            <p:cNvCxnSpPr/>
            <p:nvPr/>
          </p:nvCxnSpPr>
          <p:spPr>
            <a:xfrm>
              <a:off y="1600200" x="8839200"/>
              <a:ext cy="4526100" cx="0"/>
            </a:xfrm>
            <a:prstGeom prst="straightConnector1">
              <a:avLst/>
            </a:prstGeom>
            <a:noFill/>
            <a:ln w="12700" cap="rnd">
              <a:solidFill>
                <a:srgbClr val="00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137" name="Shape 137"/>
            <p:cNvCxnSpPr/>
            <p:nvPr/>
          </p:nvCxnSpPr>
          <p:spPr>
            <a:xfrm>
              <a:off y="1600200" x="4648200"/>
              <a:ext cy="0" cx="4190999"/>
            </a:xfrm>
            <a:prstGeom prst="straightConnector1">
              <a:avLst/>
            </a:prstGeom>
            <a:noFill/>
            <a:ln w="12700" cap="rnd">
              <a:solidFill>
                <a:srgbClr val="00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  <p:cxnSp>
          <p:nvCxnSpPr>
            <p:cNvPr id="138" name="Shape 138"/>
            <p:cNvCxnSpPr/>
            <p:nvPr/>
          </p:nvCxnSpPr>
          <p:spPr>
            <a:xfrm>
              <a:off y="6126162" x="4648200"/>
              <a:ext cy="0" cx="4190999"/>
            </a:xfrm>
            <a:prstGeom prst="straightConnector1">
              <a:avLst/>
            </a:prstGeom>
            <a:noFill/>
            <a:ln w="12700" cap="rnd">
              <a:solidFill>
                <a:srgbClr val="000000"/>
              </a:solidFill>
              <a:prstDash val="solid"/>
              <a:miter/>
              <a:headEnd w="med" len="med" type="none"/>
              <a:tailEnd w="med" len="med" type="none"/>
            </a:ln>
          </p:spPr>
        </p:cxnSp>
      </p:grp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2400" x="2590800"/>
            <a:ext cy="6476999" cx="43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2400" x="2514600"/>
            <a:ext cy="6553200" cx="4227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2400" x="2362200"/>
            <a:ext cy="6476999" cx="4437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571500" x="2557461"/>
            <a:ext cy="5715000" cx="402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y="228600" x="2667000"/>
            <a:ext cy="6019799" cx="4033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28600" x="2133600"/>
            <a:ext cy="6400800" cx="486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6025" rIns="92075" lIns="92075" tIns="46025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400" lang="en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y="1600200" x="457200"/>
            <a:ext cy="45261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2400" x="2362200"/>
            <a:ext cy="6553200" cx="4379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B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