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  <p:sldId id="265" r:id="rId11"/>
    <p:sldId id="266" r:id="rId12"/>
    <p:sldId id="282" r:id="rId13"/>
    <p:sldId id="267" r:id="rId14"/>
    <p:sldId id="283" r:id="rId15"/>
    <p:sldId id="268" r:id="rId16"/>
    <p:sldId id="284" r:id="rId17"/>
    <p:sldId id="269" r:id="rId18"/>
    <p:sldId id="285" r:id="rId19"/>
    <p:sldId id="270" r:id="rId20"/>
    <p:sldId id="286" r:id="rId21"/>
    <p:sldId id="271" r:id="rId22"/>
    <p:sldId id="287" r:id="rId23"/>
    <p:sldId id="272" r:id="rId24"/>
    <p:sldId id="288" r:id="rId25"/>
    <p:sldId id="273" r:id="rId26"/>
    <p:sldId id="289" r:id="rId27"/>
    <p:sldId id="274" r:id="rId28"/>
    <p:sldId id="290" r:id="rId29"/>
    <p:sldId id="275" r:id="rId30"/>
    <p:sldId id="296" r:id="rId31"/>
    <p:sldId id="278" r:id="rId32"/>
    <p:sldId id="292" r:id="rId33"/>
    <p:sldId id="279" r:id="rId34"/>
    <p:sldId id="293" r:id="rId35"/>
    <p:sldId id="280" r:id="rId36"/>
    <p:sldId id="294" r:id="rId37"/>
    <p:sldId id="281" r:id="rId38"/>
    <p:sldId id="295" r:id="rId39"/>
    <p:sldId id="297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783E-FA5E-4572-8BDC-BBFBE7314FB6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C7D8-64DD-4246-BFD6-6B8A7B97D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97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783E-FA5E-4572-8BDC-BBFBE7314FB6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C7D8-64DD-4246-BFD6-6B8A7B97D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783E-FA5E-4572-8BDC-BBFBE7314FB6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C7D8-64DD-4246-BFD6-6B8A7B97D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9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783E-FA5E-4572-8BDC-BBFBE7314FB6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C7D8-64DD-4246-BFD6-6B8A7B97D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3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783E-FA5E-4572-8BDC-BBFBE7314FB6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C7D8-64DD-4246-BFD6-6B8A7B97D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783E-FA5E-4572-8BDC-BBFBE7314FB6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C7D8-64DD-4246-BFD6-6B8A7B97D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7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783E-FA5E-4572-8BDC-BBFBE7314FB6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C7D8-64DD-4246-BFD6-6B8A7B97D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38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783E-FA5E-4572-8BDC-BBFBE7314FB6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C7D8-64DD-4246-BFD6-6B8A7B97D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82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783E-FA5E-4572-8BDC-BBFBE7314FB6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C7D8-64DD-4246-BFD6-6B8A7B97D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0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783E-FA5E-4572-8BDC-BBFBE7314FB6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C7D8-64DD-4246-BFD6-6B8A7B97D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11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783E-FA5E-4572-8BDC-BBFBE7314FB6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C7D8-64DD-4246-BFD6-6B8A7B97D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6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D783E-FA5E-4572-8BDC-BBFBE7314FB6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9C7D8-64DD-4246-BFD6-6B8A7B97D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2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3"/>
          </a:xfrm>
        </p:spPr>
        <p:txBody>
          <a:bodyPr/>
          <a:lstStyle/>
          <a:p>
            <a:r>
              <a:rPr lang="en-US" smtClean="0"/>
              <a:t>Friendly Reminders</a:t>
            </a:r>
          </a:p>
        </p:txBody>
      </p:sp>
      <p:sp>
        <p:nvSpPr>
          <p:cNvPr id="16387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763000" cy="5562600"/>
          </a:xfrm>
        </p:spPr>
        <p:txBody>
          <a:bodyPr/>
          <a:lstStyle/>
          <a:p>
            <a:r>
              <a:rPr lang="en-US" dirty="0" smtClean="0"/>
              <a:t>Keep your electronics away.  If I see them I will take them, and depending on what you bribe me with, you might have to get it back from the office.</a:t>
            </a:r>
          </a:p>
          <a:p>
            <a:r>
              <a:rPr lang="en-US" dirty="0" smtClean="0"/>
              <a:t>Pay attention when you are supposed to pay attention and talk when you are supposed to talk.  Remember, when I am talking, you need to be listening.  You will have time this period to talk, I promise.</a:t>
            </a:r>
          </a:p>
        </p:txBody>
      </p:sp>
    </p:spTree>
    <p:extLst>
      <p:ext uri="{BB962C8B-B14F-4D97-AF65-F5344CB8AC3E}">
        <p14:creationId xmlns:p14="http://schemas.microsoft.com/office/powerpoint/2010/main" val="425911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6858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2672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Hitler is shown simultaneously hugging and stabbing Stalin, causing Stalin to drop what document?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soviet plan of attack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Communist Manifesto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Munich Agreement</a:t>
            </a:r>
          </a:p>
          <a:p>
            <a:pPr marL="514350" indent="-514350">
              <a:buAutoNum type="alphaUcPeriod"/>
            </a:pPr>
            <a:r>
              <a:rPr lang="en-US" b="1" dirty="0" smtClean="0"/>
              <a:t>The Hitler-Stalin Pact</a:t>
            </a:r>
            <a:endParaRPr lang="en-US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990600"/>
            <a:ext cx="3703671" cy="500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9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" y="76200"/>
            <a:ext cx="3494314" cy="6096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Winston Churchill</a:t>
            </a:r>
          </a:p>
          <a:p>
            <a:pPr marL="0" indent="0">
              <a:buNone/>
            </a:pPr>
            <a:r>
              <a:rPr lang="en-US" dirty="0" smtClean="0"/>
              <a:t>F.D. Roosevelt</a:t>
            </a:r>
          </a:p>
          <a:p>
            <a:pPr marL="0" indent="0">
              <a:buNone/>
            </a:pPr>
            <a:r>
              <a:rPr lang="en-US" dirty="0" smtClean="0"/>
              <a:t>Emperor Hirohito</a:t>
            </a:r>
          </a:p>
          <a:p>
            <a:pPr marL="0" indent="0">
              <a:buNone/>
            </a:pPr>
            <a:r>
              <a:rPr lang="en-US" dirty="0" smtClean="0"/>
              <a:t>Adolf Hitler</a:t>
            </a:r>
          </a:p>
          <a:p>
            <a:pPr marL="0" indent="0">
              <a:buNone/>
            </a:pPr>
            <a:r>
              <a:rPr lang="en-US" dirty="0" smtClean="0"/>
              <a:t>Benito Mussolini</a:t>
            </a:r>
          </a:p>
          <a:p>
            <a:pPr marL="0" indent="0">
              <a:buNone/>
            </a:pPr>
            <a:r>
              <a:rPr lang="en-US" dirty="0" smtClean="0"/>
              <a:t>Joseph Stalin </a:t>
            </a:r>
          </a:p>
          <a:p>
            <a:pPr marL="0" indent="0">
              <a:buNone/>
            </a:pPr>
            <a:r>
              <a:rPr lang="en-US" dirty="0" smtClean="0"/>
              <a:t>Douglas Mac Arthur</a:t>
            </a:r>
          </a:p>
          <a:p>
            <a:pPr marL="0" indent="0">
              <a:buNone/>
            </a:pPr>
            <a:r>
              <a:rPr lang="en-US" dirty="0" smtClean="0"/>
              <a:t>Dwight Eisenhower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4196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World War II Leader was the among the first to speak out against the </a:t>
            </a:r>
            <a:r>
              <a:rPr lang="en-US" dirty="0" err="1" smtClean="0"/>
              <a:t>Naizs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60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" y="76200"/>
            <a:ext cx="3494314" cy="6096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Winston Churchill</a:t>
            </a:r>
          </a:p>
          <a:p>
            <a:pPr marL="0" indent="0">
              <a:buNone/>
            </a:pPr>
            <a:r>
              <a:rPr lang="en-US" dirty="0" smtClean="0"/>
              <a:t>F.D. Roosevelt</a:t>
            </a:r>
          </a:p>
          <a:p>
            <a:pPr marL="0" indent="0">
              <a:buNone/>
            </a:pPr>
            <a:r>
              <a:rPr lang="en-US" dirty="0" smtClean="0"/>
              <a:t>Emperor Hirohito</a:t>
            </a:r>
          </a:p>
          <a:p>
            <a:pPr marL="0" indent="0">
              <a:buNone/>
            </a:pPr>
            <a:r>
              <a:rPr lang="en-US" dirty="0" smtClean="0"/>
              <a:t>Adolf Hitler</a:t>
            </a:r>
          </a:p>
          <a:p>
            <a:pPr marL="0" indent="0">
              <a:buNone/>
            </a:pPr>
            <a:r>
              <a:rPr lang="en-US" dirty="0" smtClean="0"/>
              <a:t>Benito Mussolini</a:t>
            </a:r>
          </a:p>
          <a:p>
            <a:pPr marL="0" indent="0">
              <a:buNone/>
            </a:pPr>
            <a:r>
              <a:rPr lang="en-US" dirty="0" smtClean="0"/>
              <a:t>Joseph Stalin </a:t>
            </a:r>
          </a:p>
          <a:p>
            <a:pPr marL="0" indent="0">
              <a:buNone/>
            </a:pPr>
            <a:r>
              <a:rPr lang="en-US" dirty="0" smtClean="0"/>
              <a:t>Douglas Mac Arthur</a:t>
            </a:r>
          </a:p>
          <a:p>
            <a:pPr marL="0" indent="0">
              <a:buNone/>
            </a:pPr>
            <a:r>
              <a:rPr lang="en-US" dirty="0" smtClean="0"/>
              <a:t>Dwight Eisenhower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4196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World War II Leader was the among the first to speak out against the </a:t>
            </a:r>
            <a:r>
              <a:rPr lang="en-US" dirty="0" err="1" smtClean="0"/>
              <a:t>Naizs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55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" y="76200"/>
            <a:ext cx="3494314" cy="6096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Winston Churchill</a:t>
            </a:r>
          </a:p>
          <a:p>
            <a:pPr marL="0" indent="0">
              <a:buNone/>
            </a:pPr>
            <a:r>
              <a:rPr lang="en-US" dirty="0" smtClean="0"/>
              <a:t>F.D. Roosevelt</a:t>
            </a:r>
          </a:p>
          <a:p>
            <a:pPr marL="0" indent="0">
              <a:buNone/>
            </a:pPr>
            <a:r>
              <a:rPr lang="en-US" dirty="0" smtClean="0"/>
              <a:t>Emperor Hirohito</a:t>
            </a:r>
          </a:p>
          <a:p>
            <a:pPr marL="0" indent="0">
              <a:buNone/>
            </a:pPr>
            <a:r>
              <a:rPr lang="en-US" dirty="0" smtClean="0"/>
              <a:t>Adolf Hitler</a:t>
            </a:r>
          </a:p>
          <a:p>
            <a:pPr marL="0" indent="0">
              <a:buNone/>
            </a:pPr>
            <a:r>
              <a:rPr lang="en-US" dirty="0" smtClean="0"/>
              <a:t>Benito Mussolini</a:t>
            </a:r>
          </a:p>
          <a:p>
            <a:pPr marL="0" indent="0">
              <a:buNone/>
            </a:pPr>
            <a:r>
              <a:rPr lang="en-US" dirty="0" smtClean="0"/>
              <a:t>Joseph Stalin </a:t>
            </a:r>
          </a:p>
          <a:p>
            <a:pPr marL="0" indent="0">
              <a:buNone/>
            </a:pPr>
            <a:r>
              <a:rPr lang="en-US" dirty="0" smtClean="0"/>
              <a:t>Douglas Mac Arthur</a:t>
            </a:r>
          </a:p>
          <a:p>
            <a:pPr marL="0" indent="0">
              <a:buNone/>
            </a:pPr>
            <a:r>
              <a:rPr lang="en-US" dirty="0" smtClean="0"/>
              <a:t>Dwight Eisenhower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4196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World War II Leader started the war by invading Poland on September 1, 1939?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" y="76200"/>
            <a:ext cx="3494314" cy="6096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Winston Churchill</a:t>
            </a:r>
          </a:p>
          <a:p>
            <a:pPr marL="0" indent="0">
              <a:buNone/>
            </a:pPr>
            <a:r>
              <a:rPr lang="en-US" dirty="0" smtClean="0"/>
              <a:t>F.D. Roosevelt</a:t>
            </a:r>
          </a:p>
          <a:p>
            <a:pPr marL="0" indent="0">
              <a:buNone/>
            </a:pPr>
            <a:r>
              <a:rPr lang="en-US" dirty="0" smtClean="0"/>
              <a:t>Emperor Hirohito</a:t>
            </a:r>
          </a:p>
          <a:p>
            <a:pPr marL="0" indent="0">
              <a:buNone/>
            </a:pPr>
            <a:r>
              <a:rPr lang="en-US" b="1" dirty="0" smtClean="0"/>
              <a:t>Adolf Hitler</a:t>
            </a:r>
          </a:p>
          <a:p>
            <a:pPr marL="0" indent="0">
              <a:buNone/>
            </a:pPr>
            <a:r>
              <a:rPr lang="en-US" dirty="0" smtClean="0"/>
              <a:t>Benito Mussolini</a:t>
            </a:r>
          </a:p>
          <a:p>
            <a:pPr marL="0" indent="0">
              <a:buNone/>
            </a:pPr>
            <a:r>
              <a:rPr lang="en-US" dirty="0" smtClean="0"/>
              <a:t>Joseph Stalin </a:t>
            </a:r>
          </a:p>
          <a:p>
            <a:pPr marL="0" indent="0">
              <a:buNone/>
            </a:pPr>
            <a:r>
              <a:rPr lang="en-US" dirty="0" smtClean="0"/>
              <a:t>Douglas Mac Arthur</a:t>
            </a:r>
          </a:p>
          <a:p>
            <a:pPr marL="0" indent="0">
              <a:buNone/>
            </a:pPr>
            <a:r>
              <a:rPr lang="en-US" dirty="0" smtClean="0"/>
              <a:t>Dwight Eisenhower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4196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World War II Leader started the war by invading Poland on September 1, 1939?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8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" y="76200"/>
            <a:ext cx="3494314" cy="6096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Winston Churchill</a:t>
            </a:r>
          </a:p>
          <a:p>
            <a:pPr marL="0" indent="0">
              <a:buNone/>
            </a:pPr>
            <a:r>
              <a:rPr lang="en-US" dirty="0" smtClean="0"/>
              <a:t>F.D. Roosevelt</a:t>
            </a:r>
          </a:p>
          <a:p>
            <a:pPr marL="0" indent="0">
              <a:buNone/>
            </a:pPr>
            <a:r>
              <a:rPr lang="en-US" dirty="0" smtClean="0"/>
              <a:t>Emperor Hirohito</a:t>
            </a:r>
          </a:p>
          <a:p>
            <a:pPr marL="0" indent="0">
              <a:buNone/>
            </a:pPr>
            <a:r>
              <a:rPr lang="en-US" dirty="0" smtClean="0"/>
              <a:t>Adolf Hitler</a:t>
            </a:r>
          </a:p>
          <a:p>
            <a:pPr marL="0" indent="0">
              <a:buNone/>
            </a:pPr>
            <a:r>
              <a:rPr lang="en-US" dirty="0" smtClean="0"/>
              <a:t>Benito Mussolini</a:t>
            </a:r>
          </a:p>
          <a:p>
            <a:pPr marL="0" indent="0">
              <a:buNone/>
            </a:pPr>
            <a:r>
              <a:rPr lang="en-US" dirty="0" smtClean="0"/>
              <a:t>Joseph Stalin </a:t>
            </a:r>
          </a:p>
          <a:p>
            <a:pPr marL="0" indent="0">
              <a:buNone/>
            </a:pPr>
            <a:r>
              <a:rPr lang="en-US" dirty="0" smtClean="0"/>
              <a:t>Douglas Mac Arthur</a:t>
            </a:r>
          </a:p>
          <a:p>
            <a:pPr marL="0" indent="0">
              <a:buNone/>
            </a:pPr>
            <a:r>
              <a:rPr lang="en-US" dirty="0" smtClean="0"/>
              <a:t>Dwight Eisenhower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4196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World War II Leader cooperated with Germany but in 1941 joined the Allies?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" y="76200"/>
            <a:ext cx="3494314" cy="6096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Winston Churchill</a:t>
            </a:r>
          </a:p>
          <a:p>
            <a:pPr marL="0" indent="0">
              <a:buNone/>
            </a:pPr>
            <a:r>
              <a:rPr lang="en-US" dirty="0" smtClean="0"/>
              <a:t>F.D. Roosevelt</a:t>
            </a:r>
          </a:p>
          <a:p>
            <a:pPr marL="0" indent="0">
              <a:buNone/>
            </a:pPr>
            <a:r>
              <a:rPr lang="en-US" dirty="0" smtClean="0"/>
              <a:t>Emperor Hirohito</a:t>
            </a:r>
          </a:p>
          <a:p>
            <a:pPr marL="0" indent="0">
              <a:buNone/>
            </a:pPr>
            <a:r>
              <a:rPr lang="en-US" dirty="0" smtClean="0"/>
              <a:t>Adolf Hitler</a:t>
            </a:r>
          </a:p>
          <a:p>
            <a:pPr marL="0" indent="0">
              <a:buNone/>
            </a:pPr>
            <a:r>
              <a:rPr lang="en-US" dirty="0" smtClean="0"/>
              <a:t>Benito Mussolini</a:t>
            </a:r>
          </a:p>
          <a:p>
            <a:pPr marL="0" indent="0">
              <a:buNone/>
            </a:pPr>
            <a:r>
              <a:rPr lang="en-US" b="1" dirty="0" smtClean="0"/>
              <a:t>Joseph Stalin </a:t>
            </a:r>
          </a:p>
          <a:p>
            <a:pPr marL="0" indent="0">
              <a:buNone/>
            </a:pPr>
            <a:r>
              <a:rPr lang="en-US" dirty="0" smtClean="0"/>
              <a:t>Douglas Mac Arthur</a:t>
            </a:r>
          </a:p>
          <a:p>
            <a:pPr marL="0" indent="0">
              <a:buNone/>
            </a:pPr>
            <a:r>
              <a:rPr lang="en-US" dirty="0" smtClean="0"/>
              <a:t>Dwight Eisenhower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4196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World War II Leader cooperated with Germany but in 1941 joined the Allies?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7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" y="76200"/>
            <a:ext cx="3494314" cy="6096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Winston Churchill</a:t>
            </a:r>
          </a:p>
          <a:p>
            <a:pPr marL="0" indent="0">
              <a:buNone/>
            </a:pPr>
            <a:r>
              <a:rPr lang="en-US" dirty="0" smtClean="0"/>
              <a:t>F.D. Roosevelt</a:t>
            </a:r>
          </a:p>
          <a:p>
            <a:pPr marL="0" indent="0">
              <a:buNone/>
            </a:pPr>
            <a:r>
              <a:rPr lang="en-US" dirty="0" smtClean="0"/>
              <a:t>Emperor Hirohito</a:t>
            </a:r>
          </a:p>
          <a:p>
            <a:pPr marL="0" indent="0">
              <a:buNone/>
            </a:pPr>
            <a:r>
              <a:rPr lang="en-US" dirty="0" smtClean="0"/>
              <a:t>Adolf Hitler</a:t>
            </a:r>
          </a:p>
          <a:p>
            <a:pPr marL="0" indent="0">
              <a:buNone/>
            </a:pPr>
            <a:r>
              <a:rPr lang="en-US" dirty="0" smtClean="0"/>
              <a:t>Benito Mussolini</a:t>
            </a:r>
          </a:p>
          <a:p>
            <a:pPr marL="0" indent="0">
              <a:buNone/>
            </a:pPr>
            <a:r>
              <a:rPr lang="en-US" dirty="0" smtClean="0"/>
              <a:t>Joseph Stalin </a:t>
            </a:r>
          </a:p>
          <a:p>
            <a:pPr marL="0" indent="0">
              <a:buNone/>
            </a:pPr>
            <a:r>
              <a:rPr lang="en-US" dirty="0" smtClean="0"/>
              <a:t>Douglas Mac Arthur</a:t>
            </a:r>
          </a:p>
          <a:p>
            <a:pPr marL="0" indent="0">
              <a:buNone/>
            </a:pPr>
            <a:r>
              <a:rPr lang="en-US" dirty="0" smtClean="0"/>
              <a:t>Dwight Eisenhower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4196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World War II Leader served mainly as a figure-head for various military leaders?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" y="76200"/>
            <a:ext cx="3494314" cy="6096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Winston Churchill</a:t>
            </a:r>
          </a:p>
          <a:p>
            <a:pPr marL="0" indent="0">
              <a:buNone/>
            </a:pPr>
            <a:r>
              <a:rPr lang="en-US" dirty="0" smtClean="0"/>
              <a:t>F.D. Roosevelt</a:t>
            </a:r>
          </a:p>
          <a:p>
            <a:pPr marL="0" indent="0">
              <a:buNone/>
            </a:pPr>
            <a:r>
              <a:rPr lang="en-US" b="1" dirty="0" smtClean="0"/>
              <a:t>Emperor Hirohito</a:t>
            </a:r>
          </a:p>
          <a:p>
            <a:pPr marL="0" indent="0">
              <a:buNone/>
            </a:pPr>
            <a:r>
              <a:rPr lang="en-US" dirty="0" smtClean="0"/>
              <a:t>Adolf Hitler</a:t>
            </a:r>
          </a:p>
          <a:p>
            <a:pPr marL="0" indent="0">
              <a:buNone/>
            </a:pPr>
            <a:r>
              <a:rPr lang="en-US" dirty="0" smtClean="0"/>
              <a:t>Benito Mussolini</a:t>
            </a:r>
          </a:p>
          <a:p>
            <a:pPr marL="0" indent="0">
              <a:buNone/>
            </a:pPr>
            <a:r>
              <a:rPr lang="en-US" dirty="0" smtClean="0"/>
              <a:t>Joseph Stalin </a:t>
            </a:r>
          </a:p>
          <a:p>
            <a:pPr marL="0" indent="0">
              <a:buNone/>
            </a:pPr>
            <a:r>
              <a:rPr lang="en-US" dirty="0" smtClean="0"/>
              <a:t>Douglas Mac Arthur</a:t>
            </a:r>
          </a:p>
          <a:p>
            <a:pPr marL="0" indent="0">
              <a:buNone/>
            </a:pPr>
            <a:r>
              <a:rPr lang="en-US" dirty="0" smtClean="0"/>
              <a:t>Dwight Eisenhower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4196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World War II Leader served mainly as a figure-head for various military leaders?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98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" y="76200"/>
            <a:ext cx="3494314" cy="6096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Winston Churchill</a:t>
            </a:r>
          </a:p>
          <a:p>
            <a:pPr marL="0" indent="0">
              <a:buNone/>
            </a:pPr>
            <a:r>
              <a:rPr lang="en-US" dirty="0" smtClean="0"/>
              <a:t>F.D. Roosevelt</a:t>
            </a:r>
          </a:p>
          <a:p>
            <a:pPr marL="0" indent="0">
              <a:buNone/>
            </a:pPr>
            <a:r>
              <a:rPr lang="en-US" dirty="0" smtClean="0"/>
              <a:t>Emperor Hirohito</a:t>
            </a:r>
          </a:p>
          <a:p>
            <a:pPr marL="0" indent="0">
              <a:buNone/>
            </a:pPr>
            <a:r>
              <a:rPr lang="en-US" dirty="0" smtClean="0"/>
              <a:t>Adolf Hitler</a:t>
            </a:r>
          </a:p>
          <a:p>
            <a:pPr marL="0" indent="0">
              <a:buNone/>
            </a:pPr>
            <a:r>
              <a:rPr lang="en-US" dirty="0" smtClean="0"/>
              <a:t>Benito Mussolini</a:t>
            </a:r>
          </a:p>
          <a:p>
            <a:pPr marL="0" indent="0">
              <a:buNone/>
            </a:pPr>
            <a:r>
              <a:rPr lang="en-US" dirty="0" smtClean="0"/>
              <a:t>Joseph Stalin </a:t>
            </a:r>
          </a:p>
          <a:p>
            <a:pPr marL="0" indent="0">
              <a:buNone/>
            </a:pPr>
            <a:r>
              <a:rPr lang="en-US" dirty="0" smtClean="0"/>
              <a:t>Douglas Mac Arthur</a:t>
            </a:r>
          </a:p>
          <a:p>
            <a:pPr marL="0" indent="0">
              <a:buNone/>
            </a:pPr>
            <a:r>
              <a:rPr lang="en-US" dirty="0" smtClean="0"/>
              <a:t>Dwight Eisenhower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4196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World War II Leader was overthrown by the Italian king in 1943?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7545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DNA- World War II Timeline</a:t>
            </a:r>
          </a:p>
          <a:p>
            <a:pPr marL="514350" indent="-514350">
              <a:buAutoNum type="arabicPeriod"/>
            </a:pPr>
            <a:r>
              <a:rPr lang="en-US" dirty="0" smtClean="0"/>
              <a:t>World War II Leaders</a:t>
            </a:r>
          </a:p>
          <a:p>
            <a:pPr marL="514350" indent="-514350">
              <a:buAutoNum type="arabicPeriod"/>
            </a:pPr>
            <a:r>
              <a:rPr lang="en-US" dirty="0" smtClean="0"/>
              <a:t>World War II Leaders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26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" y="76200"/>
            <a:ext cx="3494314" cy="6096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Winston Churchill</a:t>
            </a:r>
          </a:p>
          <a:p>
            <a:pPr marL="0" indent="0">
              <a:buNone/>
            </a:pPr>
            <a:r>
              <a:rPr lang="en-US" dirty="0" smtClean="0"/>
              <a:t>F.D. Roosevelt</a:t>
            </a:r>
          </a:p>
          <a:p>
            <a:pPr marL="0" indent="0">
              <a:buNone/>
            </a:pPr>
            <a:r>
              <a:rPr lang="en-US" dirty="0" smtClean="0"/>
              <a:t>Emperor Hirohito</a:t>
            </a:r>
          </a:p>
          <a:p>
            <a:pPr marL="0" indent="0">
              <a:buNone/>
            </a:pPr>
            <a:r>
              <a:rPr lang="en-US" dirty="0" smtClean="0"/>
              <a:t>Adolf Hitler</a:t>
            </a:r>
          </a:p>
          <a:p>
            <a:pPr marL="0" indent="0">
              <a:buNone/>
            </a:pPr>
            <a:r>
              <a:rPr lang="en-US" b="1" dirty="0" smtClean="0"/>
              <a:t>Benito Mussolini</a:t>
            </a:r>
          </a:p>
          <a:p>
            <a:pPr marL="0" indent="0">
              <a:buNone/>
            </a:pPr>
            <a:r>
              <a:rPr lang="en-US" dirty="0" smtClean="0"/>
              <a:t>Joseph Stalin </a:t>
            </a:r>
          </a:p>
          <a:p>
            <a:pPr marL="0" indent="0">
              <a:buNone/>
            </a:pPr>
            <a:r>
              <a:rPr lang="en-US" dirty="0" smtClean="0"/>
              <a:t>Douglas Mac Arthur</a:t>
            </a:r>
          </a:p>
          <a:p>
            <a:pPr marL="0" indent="0">
              <a:buNone/>
            </a:pPr>
            <a:r>
              <a:rPr lang="en-US" dirty="0" smtClean="0"/>
              <a:t>Dwight Eisenhower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4196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World War II Leader was overthrown by the Italian king in 1943?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78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" y="76200"/>
            <a:ext cx="3494314" cy="6096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Winston Churchill</a:t>
            </a:r>
          </a:p>
          <a:p>
            <a:pPr marL="0" indent="0">
              <a:buNone/>
            </a:pPr>
            <a:r>
              <a:rPr lang="en-US" dirty="0" smtClean="0"/>
              <a:t>F.D. Roosevelt</a:t>
            </a:r>
          </a:p>
          <a:p>
            <a:pPr marL="0" indent="0">
              <a:buNone/>
            </a:pPr>
            <a:r>
              <a:rPr lang="en-US" dirty="0" smtClean="0"/>
              <a:t>Emperor Hirohito</a:t>
            </a:r>
          </a:p>
          <a:p>
            <a:pPr marL="0" indent="0">
              <a:buNone/>
            </a:pPr>
            <a:r>
              <a:rPr lang="en-US" dirty="0" smtClean="0"/>
              <a:t>Adolf Hitler</a:t>
            </a:r>
          </a:p>
          <a:p>
            <a:pPr marL="0" indent="0">
              <a:buNone/>
            </a:pPr>
            <a:r>
              <a:rPr lang="en-US" dirty="0" smtClean="0"/>
              <a:t>Benito Mussolini</a:t>
            </a:r>
          </a:p>
          <a:p>
            <a:pPr marL="0" indent="0">
              <a:buNone/>
            </a:pPr>
            <a:r>
              <a:rPr lang="en-US" dirty="0" smtClean="0"/>
              <a:t>Joseph Stalin </a:t>
            </a:r>
          </a:p>
          <a:p>
            <a:pPr marL="0" indent="0">
              <a:buNone/>
            </a:pPr>
            <a:r>
              <a:rPr lang="en-US" dirty="0" smtClean="0"/>
              <a:t>Douglas Mac Arthur</a:t>
            </a:r>
          </a:p>
          <a:p>
            <a:pPr marL="0" indent="0">
              <a:buNone/>
            </a:pPr>
            <a:r>
              <a:rPr lang="en-US" dirty="0" smtClean="0"/>
              <a:t>Dwight Eisenhower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4196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World War II Leader committed suicide in 1945?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" y="76200"/>
            <a:ext cx="3494314" cy="6096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Winston Churchill</a:t>
            </a:r>
          </a:p>
          <a:p>
            <a:pPr marL="0" indent="0">
              <a:buNone/>
            </a:pPr>
            <a:r>
              <a:rPr lang="en-US" dirty="0" smtClean="0"/>
              <a:t>F.D. Roosevelt</a:t>
            </a:r>
          </a:p>
          <a:p>
            <a:pPr marL="0" indent="0">
              <a:buNone/>
            </a:pPr>
            <a:r>
              <a:rPr lang="en-US" dirty="0" smtClean="0"/>
              <a:t>Emperor Hirohito</a:t>
            </a:r>
          </a:p>
          <a:p>
            <a:pPr marL="0" indent="0">
              <a:buNone/>
            </a:pPr>
            <a:r>
              <a:rPr lang="en-US" b="1" dirty="0" smtClean="0"/>
              <a:t>Adolf Hitler</a:t>
            </a:r>
          </a:p>
          <a:p>
            <a:pPr marL="0" indent="0">
              <a:buNone/>
            </a:pPr>
            <a:r>
              <a:rPr lang="en-US" dirty="0" smtClean="0"/>
              <a:t>Benito Mussolini</a:t>
            </a:r>
          </a:p>
          <a:p>
            <a:pPr marL="0" indent="0">
              <a:buNone/>
            </a:pPr>
            <a:r>
              <a:rPr lang="en-US" dirty="0" smtClean="0"/>
              <a:t>Joseph Stalin </a:t>
            </a:r>
          </a:p>
          <a:p>
            <a:pPr marL="0" indent="0">
              <a:buNone/>
            </a:pPr>
            <a:r>
              <a:rPr lang="en-US" dirty="0" smtClean="0"/>
              <a:t>Douglas Mac Arthur</a:t>
            </a:r>
          </a:p>
          <a:p>
            <a:pPr marL="0" indent="0">
              <a:buNone/>
            </a:pPr>
            <a:r>
              <a:rPr lang="en-US" dirty="0" smtClean="0"/>
              <a:t>Dwight Eisenhower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4196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World War II Leader committed suicide in 1945?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94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" y="76200"/>
            <a:ext cx="3494314" cy="6096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Winston Churchill</a:t>
            </a:r>
          </a:p>
          <a:p>
            <a:pPr marL="0" indent="0">
              <a:buNone/>
            </a:pPr>
            <a:r>
              <a:rPr lang="en-US" dirty="0" smtClean="0"/>
              <a:t>F.D. Roosevelt</a:t>
            </a:r>
          </a:p>
          <a:p>
            <a:pPr marL="0" indent="0">
              <a:buNone/>
            </a:pPr>
            <a:r>
              <a:rPr lang="en-US" dirty="0" smtClean="0"/>
              <a:t>Emperor Hirohito</a:t>
            </a:r>
          </a:p>
          <a:p>
            <a:pPr marL="0" indent="0">
              <a:buNone/>
            </a:pPr>
            <a:r>
              <a:rPr lang="en-US" dirty="0" smtClean="0"/>
              <a:t>Adolf Hitler</a:t>
            </a:r>
          </a:p>
          <a:p>
            <a:pPr marL="0" indent="0">
              <a:buNone/>
            </a:pPr>
            <a:r>
              <a:rPr lang="en-US" dirty="0" smtClean="0"/>
              <a:t>Benito Mussolini</a:t>
            </a:r>
          </a:p>
          <a:p>
            <a:pPr marL="0" indent="0">
              <a:buNone/>
            </a:pPr>
            <a:r>
              <a:rPr lang="en-US" dirty="0" smtClean="0"/>
              <a:t>Joseph Stalin </a:t>
            </a:r>
          </a:p>
          <a:p>
            <a:pPr marL="0" indent="0">
              <a:buNone/>
            </a:pPr>
            <a:r>
              <a:rPr lang="en-US" dirty="0" smtClean="0"/>
              <a:t>Douglas Mac Arthur</a:t>
            </a:r>
          </a:p>
          <a:p>
            <a:pPr marL="0" indent="0">
              <a:buNone/>
            </a:pPr>
            <a:r>
              <a:rPr lang="en-US" dirty="0" smtClean="0"/>
              <a:t>Dwight Eisenhower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4196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World War II Leader led the D-Day invasion of mainland Europe?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" y="76200"/>
            <a:ext cx="3494314" cy="6096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Winston Churchill</a:t>
            </a:r>
          </a:p>
          <a:p>
            <a:pPr marL="0" indent="0">
              <a:buNone/>
            </a:pPr>
            <a:r>
              <a:rPr lang="en-US" dirty="0" smtClean="0"/>
              <a:t>F.D. Roosevelt</a:t>
            </a:r>
          </a:p>
          <a:p>
            <a:pPr marL="0" indent="0">
              <a:buNone/>
            </a:pPr>
            <a:r>
              <a:rPr lang="en-US" dirty="0" smtClean="0"/>
              <a:t>Emperor Hirohito</a:t>
            </a:r>
          </a:p>
          <a:p>
            <a:pPr marL="0" indent="0">
              <a:buNone/>
            </a:pPr>
            <a:r>
              <a:rPr lang="en-US" dirty="0" smtClean="0"/>
              <a:t>Adolf Hitler</a:t>
            </a:r>
          </a:p>
          <a:p>
            <a:pPr marL="0" indent="0">
              <a:buNone/>
            </a:pPr>
            <a:r>
              <a:rPr lang="en-US" dirty="0" smtClean="0"/>
              <a:t>Benito Mussolini</a:t>
            </a:r>
          </a:p>
          <a:p>
            <a:pPr marL="0" indent="0">
              <a:buNone/>
            </a:pPr>
            <a:r>
              <a:rPr lang="en-US" dirty="0" smtClean="0"/>
              <a:t>Joseph Stalin </a:t>
            </a:r>
          </a:p>
          <a:p>
            <a:pPr marL="0" indent="0">
              <a:buNone/>
            </a:pPr>
            <a:r>
              <a:rPr lang="en-US" dirty="0" smtClean="0"/>
              <a:t>Douglas Mac Arthur</a:t>
            </a:r>
          </a:p>
          <a:p>
            <a:pPr marL="0" indent="0">
              <a:buNone/>
            </a:pPr>
            <a:r>
              <a:rPr lang="en-US" b="1" dirty="0" smtClean="0"/>
              <a:t>Dwight Eisenhower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4196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World War II Leader led the D-Day invasion of mainland Europe?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4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" y="76200"/>
            <a:ext cx="3494314" cy="6096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Winston Churchill</a:t>
            </a:r>
          </a:p>
          <a:p>
            <a:pPr marL="0" indent="0">
              <a:buNone/>
            </a:pPr>
            <a:r>
              <a:rPr lang="en-US" dirty="0" smtClean="0"/>
              <a:t>F.D. Roosevelt</a:t>
            </a:r>
          </a:p>
          <a:p>
            <a:pPr marL="0" indent="0">
              <a:buNone/>
            </a:pPr>
            <a:r>
              <a:rPr lang="en-US" dirty="0" smtClean="0"/>
              <a:t>Emperor Hirohito</a:t>
            </a:r>
          </a:p>
          <a:p>
            <a:pPr marL="0" indent="0">
              <a:buNone/>
            </a:pPr>
            <a:r>
              <a:rPr lang="en-US" dirty="0" smtClean="0"/>
              <a:t>Adolf Hitler</a:t>
            </a:r>
          </a:p>
          <a:p>
            <a:pPr marL="0" indent="0">
              <a:buNone/>
            </a:pPr>
            <a:r>
              <a:rPr lang="en-US" dirty="0" smtClean="0"/>
              <a:t>Benito Mussolini</a:t>
            </a:r>
          </a:p>
          <a:p>
            <a:pPr marL="0" indent="0">
              <a:buNone/>
            </a:pPr>
            <a:r>
              <a:rPr lang="en-US" dirty="0" smtClean="0"/>
              <a:t>Joseph Stalin </a:t>
            </a:r>
          </a:p>
          <a:p>
            <a:pPr marL="0" indent="0">
              <a:buNone/>
            </a:pPr>
            <a:r>
              <a:rPr lang="en-US" dirty="0" smtClean="0"/>
              <a:t>Douglas Mac Arthur</a:t>
            </a:r>
          </a:p>
          <a:p>
            <a:pPr marL="0" indent="0">
              <a:buNone/>
            </a:pPr>
            <a:r>
              <a:rPr lang="en-US" dirty="0" smtClean="0"/>
              <a:t>Dwight Eisenhower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4196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World War II Leader was the President of the United States during most of WWII?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" y="76200"/>
            <a:ext cx="3494314" cy="6096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Winston Churchill</a:t>
            </a:r>
          </a:p>
          <a:p>
            <a:pPr marL="0" indent="0">
              <a:buNone/>
            </a:pPr>
            <a:r>
              <a:rPr lang="en-US" b="1" dirty="0" smtClean="0"/>
              <a:t>F.D. Roosevelt</a:t>
            </a:r>
          </a:p>
          <a:p>
            <a:pPr marL="0" indent="0">
              <a:buNone/>
            </a:pPr>
            <a:r>
              <a:rPr lang="en-US" dirty="0" smtClean="0"/>
              <a:t>Emperor Hirohito</a:t>
            </a:r>
          </a:p>
          <a:p>
            <a:pPr marL="0" indent="0">
              <a:buNone/>
            </a:pPr>
            <a:r>
              <a:rPr lang="en-US" dirty="0" smtClean="0"/>
              <a:t>Adolf Hitler</a:t>
            </a:r>
          </a:p>
          <a:p>
            <a:pPr marL="0" indent="0">
              <a:buNone/>
            </a:pPr>
            <a:r>
              <a:rPr lang="en-US" dirty="0" smtClean="0"/>
              <a:t>Benito Mussolini</a:t>
            </a:r>
          </a:p>
          <a:p>
            <a:pPr marL="0" indent="0">
              <a:buNone/>
            </a:pPr>
            <a:r>
              <a:rPr lang="en-US" dirty="0" smtClean="0"/>
              <a:t>Joseph Stalin </a:t>
            </a:r>
          </a:p>
          <a:p>
            <a:pPr marL="0" indent="0">
              <a:buNone/>
            </a:pPr>
            <a:r>
              <a:rPr lang="en-US" dirty="0" smtClean="0"/>
              <a:t>Douglas Mac Arthur</a:t>
            </a:r>
          </a:p>
          <a:p>
            <a:pPr marL="0" indent="0">
              <a:buNone/>
            </a:pPr>
            <a:r>
              <a:rPr lang="en-US" dirty="0" smtClean="0"/>
              <a:t>Dwight Eisenhower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4196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World War II Leader was the President of the United States during most of WWII?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02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" y="76200"/>
            <a:ext cx="3494314" cy="6096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Winston Churchill</a:t>
            </a:r>
          </a:p>
          <a:p>
            <a:pPr marL="0" indent="0">
              <a:buNone/>
            </a:pPr>
            <a:r>
              <a:rPr lang="en-US" dirty="0" smtClean="0"/>
              <a:t>F.D. Roosevelt</a:t>
            </a:r>
          </a:p>
          <a:p>
            <a:pPr marL="0" indent="0">
              <a:buNone/>
            </a:pPr>
            <a:r>
              <a:rPr lang="en-US" dirty="0" smtClean="0"/>
              <a:t>Emperor Hirohito</a:t>
            </a:r>
          </a:p>
          <a:p>
            <a:pPr marL="0" indent="0">
              <a:buNone/>
            </a:pPr>
            <a:r>
              <a:rPr lang="en-US" dirty="0" smtClean="0"/>
              <a:t>Adolf Hitler</a:t>
            </a:r>
          </a:p>
          <a:p>
            <a:pPr marL="0" indent="0">
              <a:buNone/>
            </a:pPr>
            <a:r>
              <a:rPr lang="en-US" dirty="0" smtClean="0"/>
              <a:t>Benito Mussolini</a:t>
            </a:r>
          </a:p>
          <a:p>
            <a:pPr marL="0" indent="0">
              <a:buNone/>
            </a:pPr>
            <a:r>
              <a:rPr lang="en-US" dirty="0" smtClean="0"/>
              <a:t>Joseph Stalin </a:t>
            </a:r>
          </a:p>
          <a:p>
            <a:pPr marL="0" indent="0">
              <a:buNone/>
            </a:pPr>
            <a:r>
              <a:rPr lang="en-US" dirty="0" smtClean="0"/>
              <a:t>Douglas Mac Arthur</a:t>
            </a:r>
          </a:p>
          <a:p>
            <a:pPr marL="0" indent="0">
              <a:buNone/>
            </a:pPr>
            <a:r>
              <a:rPr lang="en-US" dirty="0" smtClean="0"/>
              <a:t>Dwight Eisenhower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4196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World War II Leader was the Prime Minister of Great Britain?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" y="76200"/>
            <a:ext cx="3494314" cy="6096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Winston Churchill</a:t>
            </a:r>
          </a:p>
          <a:p>
            <a:pPr marL="0" indent="0">
              <a:buNone/>
            </a:pPr>
            <a:r>
              <a:rPr lang="en-US" dirty="0" smtClean="0"/>
              <a:t>F.D. Roosevelt</a:t>
            </a:r>
          </a:p>
          <a:p>
            <a:pPr marL="0" indent="0">
              <a:buNone/>
            </a:pPr>
            <a:r>
              <a:rPr lang="en-US" dirty="0" smtClean="0"/>
              <a:t>Emperor Hirohito</a:t>
            </a:r>
          </a:p>
          <a:p>
            <a:pPr marL="0" indent="0">
              <a:buNone/>
            </a:pPr>
            <a:r>
              <a:rPr lang="en-US" dirty="0" smtClean="0"/>
              <a:t>Adolf Hitler</a:t>
            </a:r>
          </a:p>
          <a:p>
            <a:pPr marL="0" indent="0">
              <a:buNone/>
            </a:pPr>
            <a:r>
              <a:rPr lang="en-US" dirty="0" smtClean="0"/>
              <a:t>Benito Mussolini</a:t>
            </a:r>
          </a:p>
          <a:p>
            <a:pPr marL="0" indent="0">
              <a:buNone/>
            </a:pPr>
            <a:r>
              <a:rPr lang="en-US" dirty="0" smtClean="0"/>
              <a:t>Joseph Stalin </a:t>
            </a:r>
          </a:p>
          <a:p>
            <a:pPr marL="0" indent="0">
              <a:buNone/>
            </a:pPr>
            <a:r>
              <a:rPr lang="en-US" dirty="0" smtClean="0"/>
              <a:t>Douglas Mac Arthur</a:t>
            </a:r>
          </a:p>
          <a:p>
            <a:pPr marL="0" indent="0">
              <a:buNone/>
            </a:pPr>
            <a:r>
              <a:rPr lang="en-US" dirty="0" smtClean="0"/>
              <a:t>Dwight Eisenhower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4196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World War II Leader was the Prime Minister of Great Britain?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45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" y="76200"/>
            <a:ext cx="3494314" cy="6096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Winston Churchill</a:t>
            </a:r>
          </a:p>
          <a:p>
            <a:pPr marL="0" indent="0">
              <a:buNone/>
            </a:pPr>
            <a:r>
              <a:rPr lang="en-US" dirty="0" smtClean="0"/>
              <a:t>F.D. Roosevelt</a:t>
            </a:r>
          </a:p>
          <a:p>
            <a:pPr marL="0" indent="0">
              <a:buNone/>
            </a:pPr>
            <a:r>
              <a:rPr lang="en-US" dirty="0" smtClean="0"/>
              <a:t>Emperor Hirohito</a:t>
            </a:r>
          </a:p>
          <a:p>
            <a:pPr marL="0" indent="0">
              <a:buNone/>
            </a:pPr>
            <a:r>
              <a:rPr lang="en-US" dirty="0" smtClean="0"/>
              <a:t>Adolf Hitler</a:t>
            </a:r>
          </a:p>
          <a:p>
            <a:pPr marL="0" indent="0">
              <a:buNone/>
            </a:pPr>
            <a:r>
              <a:rPr lang="en-US" dirty="0" smtClean="0"/>
              <a:t>Benito Mussolini</a:t>
            </a:r>
          </a:p>
          <a:p>
            <a:pPr marL="0" indent="0">
              <a:buNone/>
            </a:pPr>
            <a:r>
              <a:rPr lang="en-US" dirty="0" smtClean="0"/>
              <a:t>Joseph Stalin </a:t>
            </a:r>
          </a:p>
          <a:p>
            <a:pPr marL="0" indent="0">
              <a:buNone/>
            </a:pPr>
            <a:r>
              <a:rPr lang="en-US" dirty="0" smtClean="0"/>
              <a:t>Douglas Mac Arthur</a:t>
            </a:r>
          </a:p>
          <a:p>
            <a:pPr marL="0" indent="0">
              <a:buNone/>
            </a:pPr>
            <a:r>
              <a:rPr lang="en-US" dirty="0" smtClean="0"/>
              <a:t>Dwight Eisenhower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4196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World War II Leader was killed by Italian insurgents in 1945?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DNA-World War II Time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5867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Directions:</a:t>
            </a:r>
            <a:r>
              <a:rPr lang="en-US" dirty="0" smtClean="0"/>
              <a:t>  Add these events to your timeline</a:t>
            </a:r>
          </a:p>
          <a:p>
            <a:pPr marL="514350" indent="-514350">
              <a:buAutoNum type="arabicPeriod" startAt="9"/>
            </a:pPr>
            <a:r>
              <a:rPr lang="en-US" b="1" dirty="0" smtClean="0"/>
              <a:t>September 1, 1939- Germany invades Poland.</a:t>
            </a:r>
          </a:p>
          <a:p>
            <a:pPr marL="514350" indent="-514350">
              <a:buAutoNum type="arabicPeriod" startAt="9"/>
            </a:pPr>
            <a:r>
              <a:rPr lang="en-US" b="1" dirty="0"/>
              <a:t> </a:t>
            </a:r>
            <a:r>
              <a:rPr lang="en-US" b="1" dirty="0" smtClean="0"/>
              <a:t>September 3, 1939- Great Britain and France declare war on Germany.</a:t>
            </a:r>
          </a:p>
          <a:p>
            <a:pPr marL="514350" indent="-514350">
              <a:buAutoNum type="arabicPeriod" startAt="9"/>
            </a:pPr>
            <a:r>
              <a:rPr lang="en-US" b="1" dirty="0"/>
              <a:t> </a:t>
            </a:r>
            <a:r>
              <a:rPr lang="en-US" b="1" dirty="0" smtClean="0"/>
              <a:t>April 9, 1940-June 9, 1940- Germany invades Denmark and Norway.</a:t>
            </a:r>
          </a:p>
          <a:p>
            <a:pPr marL="514350" indent="-514350">
              <a:buAutoNum type="arabicPeriod" startAt="9"/>
            </a:pPr>
            <a:r>
              <a:rPr lang="en-US" b="1" dirty="0"/>
              <a:t> </a:t>
            </a:r>
            <a:r>
              <a:rPr lang="en-US" b="1" dirty="0" smtClean="0"/>
              <a:t>May 10, 1940- June 22, 1940- Germany takes over Luxembourg, Belgium, the Netherlands, and France.</a:t>
            </a:r>
          </a:p>
          <a:p>
            <a:pPr marL="514350" indent="-514350">
              <a:buAutoNum type="arabicPeriod" startAt="9"/>
            </a:pPr>
            <a:r>
              <a:rPr lang="en-US" b="1" dirty="0"/>
              <a:t> </a:t>
            </a:r>
            <a:r>
              <a:rPr lang="en-US" b="1" dirty="0" smtClean="0"/>
              <a:t>September 27, 1940- Germany, Italy, and Japan sign the Tripartite Pact.</a:t>
            </a:r>
          </a:p>
          <a:p>
            <a:pPr marL="514350" indent="-514350">
              <a:buAutoNum type="arabicPeriod" startAt="9"/>
            </a:pPr>
            <a:r>
              <a:rPr lang="en-US" b="1" dirty="0" smtClean="0"/>
              <a:t>October 1940- Italy invades Greece</a:t>
            </a:r>
          </a:p>
          <a:p>
            <a:pPr marL="514350" indent="-514350">
              <a:buAutoNum type="arabicPeriod" startAt="9"/>
            </a:pPr>
            <a:r>
              <a:rPr lang="en-US" b="1" dirty="0"/>
              <a:t> </a:t>
            </a:r>
            <a:r>
              <a:rPr lang="en-US" b="1" dirty="0" smtClean="0"/>
              <a:t>November 1940- Slovakia, Hungary, and Romania join the Axis.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9689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" y="76200"/>
            <a:ext cx="3494314" cy="6096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Winston Churchill</a:t>
            </a:r>
          </a:p>
          <a:p>
            <a:pPr marL="0" indent="0">
              <a:buNone/>
            </a:pPr>
            <a:r>
              <a:rPr lang="en-US" dirty="0" smtClean="0"/>
              <a:t>F.D. Roosevelt</a:t>
            </a:r>
          </a:p>
          <a:p>
            <a:pPr marL="0" indent="0">
              <a:buNone/>
            </a:pPr>
            <a:r>
              <a:rPr lang="en-US" dirty="0" smtClean="0"/>
              <a:t>Emperor Hirohito</a:t>
            </a:r>
          </a:p>
          <a:p>
            <a:pPr marL="0" indent="0">
              <a:buNone/>
            </a:pPr>
            <a:r>
              <a:rPr lang="en-US" dirty="0" smtClean="0"/>
              <a:t>Adolf Hitler</a:t>
            </a:r>
          </a:p>
          <a:p>
            <a:pPr marL="0" indent="0">
              <a:buNone/>
            </a:pPr>
            <a:r>
              <a:rPr lang="en-US" b="1" dirty="0" smtClean="0"/>
              <a:t>Benito Mussolini</a:t>
            </a:r>
          </a:p>
          <a:p>
            <a:pPr marL="0" indent="0">
              <a:buNone/>
            </a:pPr>
            <a:r>
              <a:rPr lang="en-US" dirty="0" smtClean="0"/>
              <a:t>Joseph Stalin </a:t>
            </a:r>
          </a:p>
          <a:p>
            <a:pPr marL="0" indent="0">
              <a:buNone/>
            </a:pPr>
            <a:r>
              <a:rPr lang="en-US" dirty="0" smtClean="0"/>
              <a:t>Douglas Mac Arthur</a:t>
            </a:r>
          </a:p>
          <a:p>
            <a:pPr marL="0" indent="0">
              <a:buNone/>
            </a:pPr>
            <a:r>
              <a:rPr lang="en-US" dirty="0" smtClean="0"/>
              <a:t>Dwight Eisenhower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4196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World War II Leader was killed by Italian insurgents in 1945?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68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" y="76200"/>
            <a:ext cx="3494314" cy="6096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Winston Churchill</a:t>
            </a:r>
          </a:p>
          <a:p>
            <a:pPr marL="0" indent="0">
              <a:buNone/>
            </a:pPr>
            <a:r>
              <a:rPr lang="en-US" dirty="0" smtClean="0"/>
              <a:t>F.D. Roosevelt</a:t>
            </a:r>
          </a:p>
          <a:p>
            <a:pPr marL="0" indent="0">
              <a:buNone/>
            </a:pPr>
            <a:r>
              <a:rPr lang="en-US" dirty="0" smtClean="0"/>
              <a:t>Emperor Hirohito</a:t>
            </a:r>
          </a:p>
          <a:p>
            <a:pPr marL="0" indent="0">
              <a:buNone/>
            </a:pPr>
            <a:r>
              <a:rPr lang="en-US" dirty="0" smtClean="0"/>
              <a:t>Adolf Hitler</a:t>
            </a:r>
          </a:p>
          <a:p>
            <a:pPr marL="0" indent="0">
              <a:buNone/>
            </a:pPr>
            <a:r>
              <a:rPr lang="en-US" dirty="0" smtClean="0"/>
              <a:t>Benito Mussolini</a:t>
            </a:r>
          </a:p>
          <a:p>
            <a:pPr marL="0" indent="0">
              <a:buNone/>
            </a:pPr>
            <a:r>
              <a:rPr lang="en-US" dirty="0" smtClean="0"/>
              <a:t>Joseph Stalin </a:t>
            </a:r>
          </a:p>
          <a:p>
            <a:pPr marL="0" indent="0">
              <a:buNone/>
            </a:pPr>
            <a:r>
              <a:rPr lang="en-US" dirty="0" smtClean="0"/>
              <a:t>Douglas Mac Arthur</a:t>
            </a:r>
          </a:p>
          <a:p>
            <a:pPr marL="0" indent="0">
              <a:buNone/>
            </a:pPr>
            <a:r>
              <a:rPr lang="en-US" dirty="0" smtClean="0"/>
              <a:t>Dwight Eisenhower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4196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3 World War II Leaders formed the Axis Powers?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" y="76200"/>
            <a:ext cx="3494314" cy="6096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Winston Churchill</a:t>
            </a:r>
          </a:p>
          <a:p>
            <a:pPr marL="0" indent="0">
              <a:buNone/>
            </a:pPr>
            <a:r>
              <a:rPr lang="en-US" dirty="0" smtClean="0"/>
              <a:t>F.D. Roosevelt</a:t>
            </a:r>
          </a:p>
          <a:p>
            <a:pPr marL="0" indent="0">
              <a:buNone/>
            </a:pPr>
            <a:r>
              <a:rPr lang="en-US" b="1" dirty="0" smtClean="0"/>
              <a:t>Emperor Hirohito</a:t>
            </a:r>
          </a:p>
          <a:p>
            <a:pPr marL="0" indent="0">
              <a:buNone/>
            </a:pPr>
            <a:r>
              <a:rPr lang="en-US" b="1" dirty="0" smtClean="0"/>
              <a:t>Adolf Hitler</a:t>
            </a:r>
          </a:p>
          <a:p>
            <a:pPr marL="0" indent="0">
              <a:buNone/>
            </a:pPr>
            <a:r>
              <a:rPr lang="en-US" b="1" dirty="0" smtClean="0"/>
              <a:t>Benito Mussolini</a:t>
            </a:r>
          </a:p>
          <a:p>
            <a:pPr marL="0" indent="0">
              <a:buNone/>
            </a:pPr>
            <a:r>
              <a:rPr lang="en-US" dirty="0" smtClean="0"/>
              <a:t>Joseph Stalin </a:t>
            </a:r>
          </a:p>
          <a:p>
            <a:pPr marL="0" indent="0">
              <a:buNone/>
            </a:pPr>
            <a:r>
              <a:rPr lang="en-US" dirty="0" smtClean="0"/>
              <a:t>Douglas Mac Arthur</a:t>
            </a:r>
          </a:p>
          <a:p>
            <a:pPr marL="0" indent="0">
              <a:buNone/>
            </a:pPr>
            <a:r>
              <a:rPr lang="en-US" dirty="0" smtClean="0"/>
              <a:t>Dwight Eisenhower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4196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3 World War II Leaders formed the Axis Powers?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1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" y="76200"/>
            <a:ext cx="3494314" cy="6096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Winston Churchill</a:t>
            </a:r>
          </a:p>
          <a:p>
            <a:pPr marL="0" indent="0">
              <a:buNone/>
            </a:pPr>
            <a:r>
              <a:rPr lang="en-US" dirty="0" smtClean="0"/>
              <a:t>F.D. Roosevelt</a:t>
            </a:r>
          </a:p>
          <a:p>
            <a:pPr marL="0" indent="0">
              <a:buNone/>
            </a:pPr>
            <a:r>
              <a:rPr lang="en-US" dirty="0" smtClean="0"/>
              <a:t>Emperor Hirohito</a:t>
            </a:r>
          </a:p>
          <a:p>
            <a:pPr marL="0" indent="0">
              <a:buNone/>
            </a:pPr>
            <a:r>
              <a:rPr lang="en-US" dirty="0" smtClean="0"/>
              <a:t>Adolf Hitler</a:t>
            </a:r>
          </a:p>
          <a:p>
            <a:pPr marL="0" indent="0">
              <a:buNone/>
            </a:pPr>
            <a:r>
              <a:rPr lang="en-US" dirty="0" smtClean="0"/>
              <a:t>Benito Mussolini</a:t>
            </a:r>
          </a:p>
          <a:p>
            <a:pPr marL="0" indent="0">
              <a:buNone/>
            </a:pPr>
            <a:r>
              <a:rPr lang="en-US" dirty="0" smtClean="0"/>
              <a:t>Joseph Stalin </a:t>
            </a:r>
          </a:p>
          <a:p>
            <a:pPr marL="0" indent="0">
              <a:buNone/>
            </a:pPr>
            <a:r>
              <a:rPr lang="en-US" dirty="0" smtClean="0"/>
              <a:t>Douglas Mac Arthur</a:t>
            </a:r>
          </a:p>
          <a:p>
            <a:pPr marL="0" indent="0">
              <a:buNone/>
            </a:pPr>
            <a:r>
              <a:rPr lang="en-US" dirty="0" smtClean="0"/>
              <a:t>Dwight Eisenhower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4196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World War II Leaders made up the Allies?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" y="76200"/>
            <a:ext cx="3494314" cy="6096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Winston Churchill</a:t>
            </a:r>
          </a:p>
          <a:p>
            <a:pPr marL="0" indent="0">
              <a:buNone/>
            </a:pPr>
            <a:r>
              <a:rPr lang="en-US" b="1" dirty="0" smtClean="0"/>
              <a:t>F.D. Roosevelt</a:t>
            </a:r>
          </a:p>
          <a:p>
            <a:pPr marL="0" indent="0">
              <a:buNone/>
            </a:pPr>
            <a:r>
              <a:rPr lang="en-US" dirty="0" smtClean="0"/>
              <a:t>Emperor Hirohito</a:t>
            </a:r>
          </a:p>
          <a:p>
            <a:pPr marL="0" indent="0">
              <a:buNone/>
            </a:pPr>
            <a:r>
              <a:rPr lang="en-US" dirty="0" smtClean="0"/>
              <a:t>Adolf Hitler</a:t>
            </a:r>
          </a:p>
          <a:p>
            <a:pPr marL="0" indent="0">
              <a:buNone/>
            </a:pPr>
            <a:r>
              <a:rPr lang="en-US" dirty="0" smtClean="0"/>
              <a:t>Benito Mussolini</a:t>
            </a:r>
          </a:p>
          <a:p>
            <a:pPr marL="0" indent="0">
              <a:buNone/>
            </a:pPr>
            <a:r>
              <a:rPr lang="en-US" b="1" dirty="0" smtClean="0"/>
              <a:t>Joseph Stalin </a:t>
            </a:r>
          </a:p>
          <a:p>
            <a:pPr marL="0" indent="0">
              <a:buNone/>
            </a:pPr>
            <a:r>
              <a:rPr lang="en-US" dirty="0" smtClean="0"/>
              <a:t>Douglas Mac Arthur</a:t>
            </a:r>
          </a:p>
          <a:p>
            <a:pPr marL="0" indent="0">
              <a:buNone/>
            </a:pPr>
            <a:r>
              <a:rPr lang="en-US" dirty="0" smtClean="0"/>
              <a:t>Dwight Eisenhower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4196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World War II Leaders made up the Allies?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61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" y="76200"/>
            <a:ext cx="3494314" cy="6096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Winston Churchill</a:t>
            </a:r>
          </a:p>
          <a:p>
            <a:pPr marL="0" indent="0">
              <a:buNone/>
            </a:pPr>
            <a:r>
              <a:rPr lang="en-US" dirty="0" smtClean="0"/>
              <a:t>F.D. Roosevelt</a:t>
            </a:r>
          </a:p>
          <a:p>
            <a:pPr marL="0" indent="0">
              <a:buNone/>
            </a:pPr>
            <a:r>
              <a:rPr lang="en-US" dirty="0" smtClean="0"/>
              <a:t>Emperor Hirohito</a:t>
            </a:r>
          </a:p>
          <a:p>
            <a:pPr marL="0" indent="0">
              <a:buNone/>
            </a:pPr>
            <a:r>
              <a:rPr lang="en-US" dirty="0" smtClean="0"/>
              <a:t>Adolf Hitler</a:t>
            </a:r>
          </a:p>
          <a:p>
            <a:pPr marL="0" indent="0">
              <a:buNone/>
            </a:pPr>
            <a:r>
              <a:rPr lang="en-US" dirty="0" smtClean="0"/>
              <a:t>Benito Mussolini</a:t>
            </a:r>
          </a:p>
          <a:p>
            <a:pPr marL="0" indent="0">
              <a:buNone/>
            </a:pPr>
            <a:r>
              <a:rPr lang="en-US" dirty="0" smtClean="0"/>
              <a:t>Joseph Stalin </a:t>
            </a:r>
          </a:p>
          <a:p>
            <a:pPr marL="0" indent="0">
              <a:buNone/>
            </a:pPr>
            <a:r>
              <a:rPr lang="en-US" dirty="0" smtClean="0"/>
              <a:t>Douglas Mac Arthur</a:t>
            </a:r>
          </a:p>
          <a:p>
            <a:pPr marL="0" indent="0">
              <a:buNone/>
            </a:pPr>
            <a:r>
              <a:rPr lang="en-US" dirty="0" smtClean="0"/>
              <a:t>Dwight Eisenhower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4196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World War II Leader had the best moustache?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" y="76200"/>
            <a:ext cx="3494314" cy="6096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Winston Churchill</a:t>
            </a:r>
          </a:p>
          <a:p>
            <a:pPr marL="0" indent="0">
              <a:buNone/>
            </a:pPr>
            <a:r>
              <a:rPr lang="en-US" dirty="0" smtClean="0"/>
              <a:t>F.D. Roosevelt</a:t>
            </a:r>
          </a:p>
          <a:p>
            <a:pPr marL="0" indent="0">
              <a:buNone/>
            </a:pPr>
            <a:r>
              <a:rPr lang="en-US" dirty="0" smtClean="0"/>
              <a:t>Emperor Hirohito</a:t>
            </a:r>
          </a:p>
          <a:p>
            <a:pPr marL="0" indent="0">
              <a:buNone/>
            </a:pPr>
            <a:r>
              <a:rPr lang="en-US" dirty="0" smtClean="0"/>
              <a:t>Adolf Hitler</a:t>
            </a:r>
          </a:p>
          <a:p>
            <a:pPr marL="0" indent="0">
              <a:buNone/>
            </a:pPr>
            <a:r>
              <a:rPr lang="en-US" dirty="0" smtClean="0"/>
              <a:t>Benito Mussolini</a:t>
            </a:r>
          </a:p>
          <a:p>
            <a:pPr marL="0" indent="0">
              <a:buNone/>
            </a:pPr>
            <a:r>
              <a:rPr lang="en-US" b="1" dirty="0" smtClean="0"/>
              <a:t>Joseph Stalin </a:t>
            </a:r>
          </a:p>
          <a:p>
            <a:pPr marL="0" indent="0">
              <a:buNone/>
            </a:pPr>
            <a:r>
              <a:rPr lang="en-US" dirty="0" smtClean="0"/>
              <a:t>Douglas Mac Arthur</a:t>
            </a:r>
          </a:p>
          <a:p>
            <a:pPr marL="0" indent="0">
              <a:buNone/>
            </a:pPr>
            <a:r>
              <a:rPr lang="en-US" dirty="0" smtClean="0"/>
              <a:t>Dwight Eisenhower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4196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World War II Leader had the best moustache?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32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" y="76200"/>
            <a:ext cx="3494314" cy="6096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Winston Churchill</a:t>
            </a:r>
          </a:p>
          <a:p>
            <a:pPr marL="0" indent="0">
              <a:buNone/>
            </a:pPr>
            <a:r>
              <a:rPr lang="en-US" dirty="0" smtClean="0"/>
              <a:t>F.D. Roosevelt</a:t>
            </a:r>
          </a:p>
          <a:p>
            <a:pPr marL="0" indent="0">
              <a:buNone/>
            </a:pPr>
            <a:r>
              <a:rPr lang="en-US" dirty="0" smtClean="0"/>
              <a:t>Emperor Hirohito</a:t>
            </a:r>
          </a:p>
          <a:p>
            <a:pPr marL="0" indent="0">
              <a:buNone/>
            </a:pPr>
            <a:r>
              <a:rPr lang="en-US" dirty="0" smtClean="0"/>
              <a:t>Adolf Hitler</a:t>
            </a:r>
          </a:p>
          <a:p>
            <a:pPr marL="0" indent="0">
              <a:buNone/>
            </a:pPr>
            <a:r>
              <a:rPr lang="en-US" dirty="0" smtClean="0"/>
              <a:t>Benito Mussolini</a:t>
            </a:r>
          </a:p>
          <a:p>
            <a:pPr marL="0" indent="0">
              <a:buNone/>
            </a:pPr>
            <a:r>
              <a:rPr lang="en-US" dirty="0" smtClean="0"/>
              <a:t>Joseph Stalin </a:t>
            </a:r>
          </a:p>
          <a:p>
            <a:pPr marL="0" indent="0">
              <a:buNone/>
            </a:pPr>
            <a:r>
              <a:rPr lang="en-US" dirty="0" smtClean="0"/>
              <a:t>Douglas Mac Arthur</a:t>
            </a:r>
          </a:p>
          <a:p>
            <a:pPr marL="0" indent="0">
              <a:buNone/>
            </a:pPr>
            <a:r>
              <a:rPr lang="en-US" dirty="0" smtClean="0"/>
              <a:t>Dwight Eisenhower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4196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World War II Leader would later be President of the United States?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" y="76200"/>
            <a:ext cx="3494314" cy="6096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Winston Churchill</a:t>
            </a:r>
          </a:p>
          <a:p>
            <a:pPr marL="0" indent="0">
              <a:buNone/>
            </a:pPr>
            <a:r>
              <a:rPr lang="en-US" dirty="0" smtClean="0"/>
              <a:t>F.D. Roosevelt</a:t>
            </a:r>
          </a:p>
          <a:p>
            <a:pPr marL="0" indent="0">
              <a:buNone/>
            </a:pPr>
            <a:r>
              <a:rPr lang="en-US" dirty="0" smtClean="0"/>
              <a:t>Emperor Hirohito</a:t>
            </a:r>
          </a:p>
          <a:p>
            <a:pPr marL="0" indent="0">
              <a:buNone/>
            </a:pPr>
            <a:r>
              <a:rPr lang="en-US" dirty="0" smtClean="0"/>
              <a:t>Adolf Hitler</a:t>
            </a:r>
          </a:p>
          <a:p>
            <a:pPr marL="0" indent="0">
              <a:buNone/>
            </a:pPr>
            <a:r>
              <a:rPr lang="en-US" dirty="0" smtClean="0"/>
              <a:t>Benito Mussolini</a:t>
            </a:r>
          </a:p>
          <a:p>
            <a:pPr marL="0" indent="0">
              <a:buNone/>
            </a:pPr>
            <a:r>
              <a:rPr lang="en-US" dirty="0" smtClean="0"/>
              <a:t>Joseph Stalin </a:t>
            </a:r>
          </a:p>
          <a:p>
            <a:pPr marL="0" indent="0">
              <a:buNone/>
            </a:pPr>
            <a:r>
              <a:rPr lang="en-US" dirty="0" smtClean="0"/>
              <a:t>Douglas Mac Arthur</a:t>
            </a:r>
          </a:p>
          <a:p>
            <a:pPr marL="0" indent="0">
              <a:buNone/>
            </a:pPr>
            <a:r>
              <a:rPr lang="en-US" b="1" dirty="0" smtClean="0"/>
              <a:t>Dwight Eisenhower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4196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World War II Leader would later be President of the United States?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53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" y="76200"/>
            <a:ext cx="3494314" cy="6096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Winston Churchill</a:t>
            </a:r>
          </a:p>
          <a:p>
            <a:pPr marL="0" indent="0">
              <a:buNone/>
            </a:pPr>
            <a:r>
              <a:rPr lang="en-US" dirty="0" smtClean="0"/>
              <a:t>F.D. Roosevelt</a:t>
            </a:r>
          </a:p>
          <a:p>
            <a:pPr marL="0" indent="0">
              <a:buNone/>
            </a:pPr>
            <a:r>
              <a:rPr lang="en-US" dirty="0" smtClean="0"/>
              <a:t>Emperor Hirohito</a:t>
            </a:r>
          </a:p>
          <a:p>
            <a:pPr marL="0" indent="0">
              <a:buNone/>
            </a:pPr>
            <a:r>
              <a:rPr lang="en-US" dirty="0" smtClean="0"/>
              <a:t>Adolf Hitler</a:t>
            </a:r>
          </a:p>
          <a:p>
            <a:pPr marL="0" indent="0">
              <a:buNone/>
            </a:pPr>
            <a:r>
              <a:rPr lang="en-US" b="1" dirty="0" smtClean="0"/>
              <a:t>Benito Mussolini</a:t>
            </a:r>
          </a:p>
          <a:p>
            <a:pPr marL="0" indent="0">
              <a:buNone/>
            </a:pPr>
            <a:r>
              <a:rPr lang="en-US" dirty="0" smtClean="0"/>
              <a:t>Joseph Stalin </a:t>
            </a:r>
          </a:p>
          <a:p>
            <a:pPr marL="0" indent="0">
              <a:buNone/>
            </a:pPr>
            <a:r>
              <a:rPr lang="en-US" dirty="0" smtClean="0"/>
              <a:t>Douglas Mac Arthur</a:t>
            </a:r>
          </a:p>
          <a:p>
            <a:pPr marL="0" indent="0">
              <a:buNone/>
            </a:pPr>
            <a:r>
              <a:rPr lang="en-US" dirty="0" smtClean="0"/>
              <a:t>Dwight Eisenhower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4196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World War II Leader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52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II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Directions:  </a:t>
            </a:r>
            <a:r>
              <a:rPr lang="en-US" dirty="0" smtClean="0"/>
              <a:t>Glue the graphic organizer in your interactive notebook.  Using </a:t>
            </a:r>
            <a:r>
              <a:rPr lang="en-US" b="1" dirty="0" smtClean="0"/>
              <a:t>page 85</a:t>
            </a:r>
            <a:r>
              <a:rPr lang="en-US" dirty="0" smtClean="0"/>
              <a:t> in the SEW, fill out the graphic organizer.  Then study your graphic organizer.  We are going to have a quiz that may or may not count towards your grade.  The more people are working, the less likely the quiz will count towards your grade.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1714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6858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267200" cy="5943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The cartoon depicts what World War II event or issue?</a:t>
            </a:r>
          </a:p>
          <a:p>
            <a:pPr marL="514350" indent="-514350">
              <a:buAutoNum type="alphaUcPeriod"/>
            </a:pPr>
            <a:r>
              <a:rPr lang="en-US" dirty="0" smtClean="0"/>
              <a:t>Soviet trust in Nazi Germany.</a:t>
            </a:r>
          </a:p>
          <a:p>
            <a:pPr marL="514350" indent="-514350">
              <a:buAutoNum type="alphaUcPeriod"/>
            </a:pPr>
            <a:r>
              <a:rPr lang="en-US" dirty="0" smtClean="0"/>
              <a:t>Germany’s war on communism</a:t>
            </a:r>
          </a:p>
          <a:p>
            <a:pPr marL="514350" indent="-514350">
              <a:buAutoNum type="alphaUcPeriod"/>
            </a:pPr>
            <a:r>
              <a:rPr lang="en-US" dirty="0" smtClean="0"/>
              <a:t>Nazi imprisonment of Russian soldiers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German invasion of the Soviet Union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990600"/>
            <a:ext cx="3703671" cy="500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46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6858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267200" cy="5943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The cartoon depicts what World War II event or issue?</a:t>
            </a:r>
          </a:p>
          <a:p>
            <a:pPr marL="514350" indent="-514350">
              <a:buAutoNum type="alphaUcPeriod"/>
            </a:pPr>
            <a:r>
              <a:rPr lang="en-US" dirty="0" smtClean="0"/>
              <a:t>Soviet trust in Nazi Germany.</a:t>
            </a:r>
          </a:p>
          <a:p>
            <a:pPr marL="514350" indent="-514350">
              <a:buAutoNum type="alphaUcPeriod"/>
            </a:pPr>
            <a:r>
              <a:rPr lang="en-US" dirty="0" smtClean="0"/>
              <a:t>Germany’s war on communism</a:t>
            </a:r>
          </a:p>
          <a:p>
            <a:pPr marL="514350" indent="-514350">
              <a:buAutoNum type="alphaUcPeriod"/>
            </a:pPr>
            <a:r>
              <a:rPr lang="en-US" dirty="0" smtClean="0"/>
              <a:t>Nazi imprisonment of Russian soldiers</a:t>
            </a:r>
          </a:p>
          <a:p>
            <a:pPr marL="514350" indent="-514350">
              <a:buAutoNum type="alphaUcPeriod"/>
            </a:pPr>
            <a:r>
              <a:rPr lang="en-US" b="1" dirty="0" smtClean="0"/>
              <a:t>The German invasion of the Soviet Union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990600"/>
            <a:ext cx="3703671" cy="500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3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6858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267200" cy="5867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The cartoon depicts Russia and Germany by what symbols?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Two figures in national uniforms</a:t>
            </a:r>
          </a:p>
          <a:p>
            <a:pPr marL="514350" indent="-514350">
              <a:buAutoNum type="alphaUcPeriod"/>
            </a:pPr>
            <a:r>
              <a:rPr lang="en-US" dirty="0" smtClean="0"/>
              <a:t>Recognizable caricatures of Stalin and Hitler</a:t>
            </a:r>
          </a:p>
          <a:p>
            <a:pPr marL="514350" indent="-514350">
              <a:buAutoNum type="alphaUcPeriod"/>
            </a:pPr>
            <a:r>
              <a:rPr lang="en-US" dirty="0" smtClean="0"/>
              <a:t>Oil wells behind Stalin and airplanes behind Hitler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stereotypes of foolish and wicked faces.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990600"/>
            <a:ext cx="3703671" cy="500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36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6858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267200" cy="5867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The cartoon depicts Russia and Germany by what symbols?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Two figures in national uniforms</a:t>
            </a:r>
          </a:p>
          <a:p>
            <a:pPr marL="514350" indent="-514350">
              <a:buAutoNum type="alphaUcPeriod"/>
            </a:pPr>
            <a:r>
              <a:rPr lang="en-US" b="1" dirty="0" smtClean="0"/>
              <a:t>Recognizable caricatures of Stalin and Hitler</a:t>
            </a:r>
          </a:p>
          <a:p>
            <a:pPr marL="514350" indent="-514350">
              <a:buAutoNum type="alphaUcPeriod"/>
            </a:pPr>
            <a:r>
              <a:rPr lang="en-US" dirty="0" smtClean="0"/>
              <a:t>Oil wells behind Stalin and airplanes behind Hitler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stereotypes of foolish and wicked faces.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990600"/>
            <a:ext cx="3703671" cy="500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81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6858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2672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Hitler is shown simultaneously hugging and stabbing Stalin, causing Stalin to drop what document?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soviet plan of attack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Communist Manifesto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Munich Agreement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Hitler-Stalin Pact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990600"/>
            <a:ext cx="3703671" cy="500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36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1378</Words>
  <Application>Microsoft Office PowerPoint</Application>
  <PresentationFormat>On-screen Show (4:3)</PresentationFormat>
  <Paragraphs>315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Friendly Reminders</vt:lpstr>
      <vt:lpstr>Agenda</vt:lpstr>
      <vt:lpstr>DNA-World War II Time Line</vt:lpstr>
      <vt:lpstr>World War II Leaders</vt:lpstr>
      <vt:lpstr>1</vt:lpstr>
      <vt:lpstr>1</vt:lpstr>
      <vt:lpstr>2</vt:lpstr>
      <vt:lpstr>2</vt:lpstr>
      <vt:lpstr>3</vt:lpstr>
      <vt:lpstr>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Technology</dc:creator>
  <cp:lastModifiedBy>Technology</cp:lastModifiedBy>
  <cp:revision>8</cp:revision>
  <dcterms:created xsi:type="dcterms:W3CDTF">2013-02-14T00:37:02Z</dcterms:created>
  <dcterms:modified xsi:type="dcterms:W3CDTF">2013-02-14T16:27:35Z</dcterms:modified>
</cp:coreProperties>
</file>